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B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802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yne Gurunaden" userId="bad658c4-bed3-4c70-b210-434f5e9956b4" providerId="ADAL" clId="{EF5E3752-A88F-46F6-80FA-AD0C6FD2DE2E}"/>
    <pc:docChg chg="modMainMaster">
      <pc:chgData name="wayne Gurunaden" userId="bad658c4-bed3-4c70-b210-434f5e9956b4" providerId="ADAL" clId="{EF5E3752-A88F-46F6-80FA-AD0C6FD2DE2E}" dt="2022-02-17T15:21:58.031" v="2" actId="1076"/>
      <pc:docMkLst>
        <pc:docMk/>
      </pc:docMkLst>
      <pc:sldMasterChg chg="modSldLayout">
        <pc:chgData name="wayne Gurunaden" userId="bad658c4-bed3-4c70-b210-434f5e9956b4" providerId="ADAL" clId="{EF5E3752-A88F-46F6-80FA-AD0C6FD2DE2E}" dt="2022-02-17T15:21:58.031" v="2" actId="1076"/>
        <pc:sldMasterMkLst>
          <pc:docMk/>
          <pc:sldMasterMk cId="1580775962" sldId="2147483648"/>
        </pc:sldMasterMkLst>
        <pc:sldLayoutChg chg="modSp mod">
          <pc:chgData name="wayne Gurunaden" userId="bad658c4-bed3-4c70-b210-434f5e9956b4" providerId="ADAL" clId="{EF5E3752-A88F-46F6-80FA-AD0C6FD2DE2E}" dt="2022-02-17T15:21:58.031" v="2" actId="1076"/>
          <pc:sldLayoutMkLst>
            <pc:docMk/>
            <pc:sldMasterMk cId="1580775962" sldId="2147483648"/>
            <pc:sldLayoutMk cId="2902587954" sldId="2147483649"/>
          </pc:sldLayoutMkLst>
          <pc:spChg chg="mod">
            <ac:chgData name="wayne Gurunaden" userId="bad658c4-bed3-4c70-b210-434f5e9956b4" providerId="ADAL" clId="{EF5E3752-A88F-46F6-80FA-AD0C6FD2DE2E}" dt="2022-02-17T15:21:52.151" v="1" actId="1076"/>
            <ac:spMkLst>
              <pc:docMk/>
              <pc:sldMasterMk cId="1580775962" sldId="2147483648"/>
              <pc:sldLayoutMk cId="2902587954" sldId="2147483649"/>
              <ac:spMk id="56" creationId="{5525062D-A385-4282-BD12-A14ADA25009B}"/>
            </ac:spMkLst>
          </pc:spChg>
          <pc:picChg chg="mod">
            <ac:chgData name="wayne Gurunaden" userId="bad658c4-bed3-4c70-b210-434f5e9956b4" providerId="ADAL" clId="{EF5E3752-A88F-46F6-80FA-AD0C6FD2DE2E}" dt="2022-02-17T15:21:58.031" v="2" actId="1076"/>
            <ac:picMkLst>
              <pc:docMk/>
              <pc:sldMasterMk cId="1580775962" sldId="2147483648"/>
              <pc:sldLayoutMk cId="2902587954" sldId="2147483649"/>
              <ac:picMk id="57" creationId="{015C0B4D-6B6D-4E6E-91AB-544F9422DDAB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0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3FCFA-32D6-4402-8E33-9A97D5F89B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6029739" cy="1113941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LID4096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636A40-548C-4E72-B852-A57C9BEC314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578308"/>
            <a:ext cx="4429539" cy="77117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 Name</a:t>
            </a:r>
            <a:endParaRPr lang="LID4096" dirty="0"/>
          </a:p>
        </p:txBody>
      </p:sp>
      <p:grpSp>
        <p:nvGrpSpPr>
          <p:cNvPr id="7" name="Google Shape;84;p13">
            <a:extLst>
              <a:ext uri="{FF2B5EF4-FFF2-40B4-BE49-F238E27FC236}">
                <a16:creationId xmlns:a16="http://schemas.microsoft.com/office/drawing/2014/main" id="{7F87D0BF-0F9E-46F0-9BDA-1CA79FBECD7A}"/>
              </a:ext>
            </a:extLst>
          </p:cNvPr>
          <p:cNvGrpSpPr/>
          <p:nvPr userDrawn="1"/>
        </p:nvGrpSpPr>
        <p:grpSpPr>
          <a:xfrm>
            <a:off x="-1474422" y="3731248"/>
            <a:ext cx="7128497" cy="3508785"/>
            <a:chOff x="-527104" y="1659775"/>
            <a:chExt cx="6154275" cy="3029254"/>
          </a:xfrm>
        </p:grpSpPr>
        <p:sp>
          <p:nvSpPr>
            <p:cNvPr id="8" name="Google Shape;85;p13">
              <a:extLst>
                <a:ext uri="{FF2B5EF4-FFF2-40B4-BE49-F238E27FC236}">
                  <a16:creationId xmlns:a16="http://schemas.microsoft.com/office/drawing/2014/main" id="{AB2F92EC-42C1-465B-8939-B74CFB295DBA}"/>
                </a:ext>
              </a:extLst>
            </p:cNvPr>
            <p:cNvSpPr/>
            <p:nvPr/>
          </p:nvSpPr>
          <p:spPr>
            <a:xfrm>
              <a:off x="-527104" y="2529227"/>
              <a:ext cx="3320075" cy="1920827"/>
            </a:xfrm>
            <a:custGeom>
              <a:avLst/>
              <a:gdLst/>
              <a:ahLst/>
              <a:cxnLst/>
              <a:rect l="l" t="t" r="r" b="b"/>
              <a:pathLst>
                <a:path w="3320074" h="1920827" extrusionOk="0">
                  <a:moveTo>
                    <a:pt x="2997" y="145982"/>
                  </a:moveTo>
                  <a:lnTo>
                    <a:pt x="2997" y="1782489"/>
                  </a:lnTo>
                  <a:cubicBezTo>
                    <a:pt x="2928" y="1861264"/>
                    <a:pt x="66759" y="1925180"/>
                    <a:pt x="145568" y="1925250"/>
                  </a:cubicBezTo>
                  <a:cubicBezTo>
                    <a:pt x="158106" y="1925261"/>
                    <a:pt x="170591" y="1923620"/>
                    <a:pt x="182700" y="1920370"/>
                  </a:cubicBezTo>
                  <a:lnTo>
                    <a:pt x="3217381" y="1101451"/>
                  </a:lnTo>
                  <a:cubicBezTo>
                    <a:pt x="3358080" y="1063415"/>
                    <a:pt x="3358080" y="863725"/>
                    <a:pt x="3217381" y="825689"/>
                  </a:cubicBezTo>
                  <a:lnTo>
                    <a:pt x="182700" y="7911"/>
                  </a:lnTo>
                  <a:cubicBezTo>
                    <a:pt x="106587" y="-12519"/>
                    <a:pt x="28317" y="32596"/>
                    <a:pt x="7879" y="108676"/>
                  </a:cubicBezTo>
                  <a:cubicBezTo>
                    <a:pt x="4611" y="120841"/>
                    <a:pt x="2969" y="133386"/>
                    <a:pt x="2997" y="145982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86;p13">
              <a:extLst>
                <a:ext uri="{FF2B5EF4-FFF2-40B4-BE49-F238E27FC236}">
                  <a16:creationId xmlns:a16="http://schemas.microsoft.com/office/drawing/2014/main" id="{2F452E91-D7D6-4E71-875E-5A8FBC33B2C5}"/>
                </a:ext>
              </a:extLst>
            </p:cNvPr>
            <p:cNvSpPr/>
            <p:nvPr/>
          </p:nvSpPr>
          <p:spPr>
            <a:xfrm>
              <a:off x="2025081" y="1659775"/>
              <a:ext cx="2578052" cy="1492920"/>
            </a:xfrm>
            <a:custGeom>
              <a:avLst/>
              <a:gdLst/>
              <a:ahLst/>
              <a:cxnLst/>
              <a:rect l="l" t="t" r="r" b="b"/>
              <a:pathLst>
                <a:path w="2578052" h="1492920" extrusionOk="0">
                  <a:moveTo>
                    <a:pt x="7135" y="117428"/>
                  </a:moveTo>
                  <a:lnTo>
                    <a:pt x="7135" y="1380134"/>
                  </a:lnTo>
                  <a:cubicBezTo>
                    <a:pt x="7131" y="1440949"/>
                    <a:pt x="56449" y="1490252"/>
                    <a:pt x="117290" y="1490256"/>
                  </a:cubicBezTo>
                  <a:cubicBezTo>
                    <a:pt x="126995" y="1490256"/>
                    <a:pt x="136657" y="1488975"/>
                    <a:pt x="146026" y="1486445"/>
                  </a:cubicBezTo>
                  <a:lnTo>
                    <a:pt x="2490817" y="854664"/>
                  </a:lnTo>
                  <a:cubicBezTo>
                    <a:pt x="2599552" y="825376"/>
                    <a:pt x="2599457" y="671139"/>
                    <a:pt x="2490817" y="641852"/>
                  </a:cubicBezTo>
                  <a:lnTo>
                    <a:pt x="146217" y="11022"/>
                  </a:lnTo>
                  <a:cubicBezTo>
                    <a:pt x="87510" y="-4944"/>
                    <a:pt x="26971" y="29685"/>
                    <a:pt x="10999" y="88367"/>
                  </a:cubicBezTo>
                  <a:cubicBezTo>
                    <a:pt x="8421" y="97838"/>
                    <a:pt x="7121" y="107612"/>
                    <a:pt x="7135" y="11742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87;p13">
              <a:extLst>
                <a:ext uri="{FF2B5EF4-FFF2-40B4-BE49-F238E27FC236}">
                  <a16:creationId xmlns:a16="http://schemas.microsoft.com/office/drawing/2014/main" id="{451AA1DD-ABEA-4398-903C-A79F967CF586}"/>
                </a:ext>
              </a:extLst>
            </p:cNvPr>
            <p:cNvSpPr/>
            <p:nvPr/>
          </p:nvSpPr>
          <p:spPr>
            <a:xfrm>
              <a:off x="2957366" y="3447719"/>
              <a:ext cx="656404" cy="389871"/>
            </a:xfrm>
            <a:custGeom>
              <a:avLst/>
              <a:gdLst/>
              <a:ahLst/>
              <a:cxnLst/>
              <a:rect l="l" t="t" r="r" b="b"/>
              <a:pathLst>
                <a:path w="656404" h="389870" extrusionOk="0">
                  <a:moveTo>
                    <a:pt x="7135" y="35025"/>
                  </a:moveTo>
                  <a:lnTo>
                    <a:pt x="7135" y="355765"/>
                  </a:lnTo>
                  <a:cubicBezTo>
                    <a:pt x="7526" y="371516"/>
                    <a:pt x="20618" y="383966"/>
                    <a:pt x="36374" y="383575"/>
                  </a:cubicBezTo>
                  <a:cubicBezTo>
                    <a:pt x="38415" y="383524"/>
                    <a:pt x="40445" y="383255"/>
                    <a:pt x="42428" y="382771"/>
                  </a:cubicBezTo>
                  <a:lnTo>
                    <a:pt x="637854" y="222258"/>
                  </a:lnTo>
                  <a:cubicBezTo>
                    <a:pt x="652775" y="218265"/>
                    <a:pt x="661633" y="202938"/>
                    <a:pt x="657639" y="188023"/>
                  </a:cubicBezTo>
                  <a:cubicBezTo>
                    <a:pt x="655054" y="178371"/>
                    <a:pt x="647511" y="170831"/>
                    <a:pt x="637854" y="168247"/>
                  </a:cubicBezTo>
                  <a:lnTo>
                    <a:pt x="42714" y="8115"/>
                  </a:lnTo>
                  <a:cubicBezTo>
                    <a:pt x="27806" y="4071"/>
                    <a:pt x="12442" y="12872"/>
                    <a:pt x="8396" y="27773"/>
                  </a:cubicBezTo>
                  <a:cubicBezTo>
                    <a:pt x="7746" y="30168"/>
                    <a:pt x="7418" y="32639"/>
                    <a:pt x="7420" y="351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88;p13">
              <a:extLst>
                <a:ext uri="{FF2B5EF4-FFF2-40B4-BE49-F238E27FC236}">
                  <a16:creationId xmlns:a16="http://schemas.microsoft.com/office/drawing/2014/main" id="{665AF8CE-B056-4696-AC10-F99BE6137C2B}"/>
                </a:ext>
              </a:extLst>
            </p:cNvPr>
            <p:cNvSpPr/>
            <p:nvPr/>
          </p:nvSpPr>
          <p:spPr>
            <a:xfrm>
              <a:off x="3609109" y="2779681"/>
              <a:ext cx="761049" cy="446925"/>
            </a:xfrm>
            <a:custGeom>
              <a:avLst/>
              <a:gdLst/>
              <a:ahLst/>
              <a:cxnLst/>
              <a:rect l="l" t="t" r="r" b="b"/>
              <a:pathLst>
                <a:path w="761048" h="446925" extrusionOk="0">
                  <a:moveTo>
                    <a:pt x="7135" y="39523"/>
                  </a:moveTo>
                  <a:lnTo>
                    <a:pt x="7135" y="410946"/>
                  </a:lnTo>
                  <a:cubicBezTo>
                    <a:pt x="7159" y="428855"/>
                    <a:pt x="21701" y="443353"/>
                    <a:pt x="39618" y="443329"/>
                  </a:cubicBezTo>
                  <a:cubicBezTo>
                    <a:pt x="42430" y="443326"/>
                    <a:pt x="45229" y="442956"/>
                    <a:pt x="47946" y="442231"/>
                  </a:cubicBezTo>
                  <a:lnTo>
                    <a:pt x="737456" y="256329"/>
                  </a:lnTo>
                  <a:cubicBezTo>
                    <a:pt x="754742" y="251620"/>
                    <a:pt x="764935" y="233796"/>
                    <a:pt x="760225" y="216518"/>
                  </a:cubicBezTo>
                  <a:cubicBezTo>
                    <a:pt x="757203" y="205437"/>
                    <a:pt x="748542" y="196780"/>
                    <a:pt x="737456" y="193760"/>
                  </a:cubicBezTo>
                  <a:lnTo>
                    <a:pt x="47946" y="8238"/>
                  </a:lnTo>
                  <a:cubicBezTo>
                    <a:pt x="30637" y="3617"/>
                    <a:pt x="12857" y="13896"/>
                    <a:pt x="8234" y="31198"/>
                  </a:cubicBezTo>
                  <a:cubicBezTo>
                    <a:pt x="7508" y="33913"/>
                    <a:pt x="7139" y="36712"/>
                    <a:pt x="7135" y="39523"/>
                  </a:cubicBezTo>
                </a:path>
              </a:pathLst>
            </a:custGeom>
            <a:solidFill>
              <a:srgbClr val="F3C300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89;p13">
              <a:extLst>
                <a:ext uri="{FF2B5EF4-FFF2-40B4-BE49-F238E27FC236}">
                  <a16:creationId xmlns:a16="http://schemas.microsoft.com/office/drawing/2014/main" id="{9542E06E-744E-4ED9-BE35-A3E698F1B0D3}"/>
                </a:ext>
              </a:extLst>
            </p:cNvPr>
            <p:cNvSpPr/>
            <p:nvPr/>
          </p:nvSpPr>
          <p:spPr>
            <a:xfrm>
              <a:off x="3231914" y="2992369"/>
              <a:ext cx="761049" cy="446925"/>
            </a:xfrm>
            <a:custGeom>
              <a:avLst/>
              <a:gdLst/>
              <a:ahLst/>
              <a:cxnLst/>
              <a:rect l="l" t="t" r="r" b="b"/>
              <a:pathLst>
                <a:path w="761048" h="446925" extrusionOk="0">
                  <a:moveTo>
                    <a:pt x="7135" y="39552"/>
                  </a:moveTo>
                  <a:lnTo>
                    <a:pt x="7135" y="410880"/>
                  </a:lnTo>
                  <a:cubicBezTo>
                    <a:pt x="7144" y="428789"/>
                    <a:pt x="21676" y="443298"/>
                    <a:pt x="39592" y="443289"/>
                  </a:cubicBezTo>
                  <a:cubicBezTo>
                    <a:pt x="42446" y="443287"/>
                    <a:pt x="45286" y="442910"/>
                    <a:pt x="48041" y="442165"/>
                  </a:cubicBezTo>
                  <a:lnTo>
                    <a:pt x="737456" y="256358"/>
                  </a:lnTo>
                  <a:cubicBezTo>
                    <a:pt x="754742" y="251649"/>
                    <a:pt x="764935" y="233825"/>
                    <a:pt x="760225" y="216547"/>
                  </a:cubicBezTo>
                  <a:cubicBezTo>
                    <a:pt x="757203" y="205466"/>
                    <a:pt x="748542" y="196809"/>
                    <a:pt x="737456" y="193789"/>
                  </a:cubicBezTo>
                  <a:lnTo>
                    <a:pt x="47946" y="8267"/>
                  </a:lnTo>
                  <a:cubicBezTo>
                    <a:pt x="30706" y="3593"/>
                    <a:pt x="12939" y="13774"/>
                    <a:pt x="8263" y="31007"/>
                  </a:cubicBezTo>
                  <a:cubicBezTo>
                    <a:pt x="7507" y="33793"/>
                    <a:pt x="7128" y="36666"/>
                    <a:pt x="7135" y="39552"/>
                  </a:cubicBezTo>
                </a:path>
              </a:pathLst>
            </a:custGeom>
            <a:solidFill>
              <a:srgbClr val="00A6CE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90;p13">
              <a:extLst>
                <a:ext uri="{FF2B5EF4-FFF2-40B4-BE49-F238E27FC236}">
                  <a16:creationId xmlns:a16="http://schemas.microsoft.com/office/drawing/2014/main" id="{209AEA8E-8570-468F-8B4E-D706AD629740}"/>
                </a:ext>
              </a:extLst>
            </p:cNvPr>
            <p:cNvSpPr/>
            <p:nvPr/>
          </p:nvSpPr>
          <p:spPr>
            <a:xfrm>
              <a:off x="4181227" y="2992369"/>
              <a:ext cx="761049" cy="446925"/>
            </a:xfrm>
            <a:custGeom>
              <a:avLst/>
              <a:gdLst/>
              <a:ahLst/>
              <a:cxnLst/>
              <a:rect l="l" t="t" r="r" b="b"/>
              <a:pathLst>
                <a:path w="761048" h="446925" extrusionOk="0">
                  <a:moveTo>
                    <a:pt x="7135" y="39552"/>
                  </a:moveTo>
                  <a:lnTo>
                    <a:pt x="7135" y="410880"/>
                  </a:lnTo>
                  <a:cubicBezTo>
                    <a:pt x="7158" y="428789"/>
                    <a:pt x="21701" y="443287"/>
                    <a:pt x="39617" y="443263"/>
                  </a:cubicBezTo>
                  <a:cubicBezTo>
                    <a:pt x="42430" y="443260"/>
                    <a:pt x="45229" y="442891"/>
                    <a:pt x="47946" y="442165"/>
                  </a:cubicBezTo>
                  <a:lnTo>
                    <a:pt x="737456" y="256358"/>
                  </a:lnTo>
                  <a:cubicBezTo>
                    <a:pt x="754742" y="251649"/>
                    <a:pt x="764935" y="233825"/>
                    <a:pt x="760225" y="216547"/>
                  </a:cubicBezTo>
                  <a:cubicBezTo>
                    <a:pt x="757203" y="205466"/>
                    <a:pt x="748542" y="196809"/>
                    <a:pt x="737456" y="193789"/>
                  </a:cubicBezTo>
                  <a:lnTo>
                    <a:pt x="47946" y="8267"/>
                  </a:lnTo>
                  <a:cubicBezTo>
                    <a:pt x="30706" y="3593"/>
                    <a:pt x="12939" y="13774"/>
                    <a:pt x="8263" y="31007"/>
                  </a:cubicBezTo>
                  <a:cubicBezTo>
                    <a:pt x="7507" y="33793"/>
                    <a:pt x="7128" y="36666"/>
                    <a:pt x="7135" y="3955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91;p13">
              <a:extLst>
                <a:ext uri="{FF2B5EF4-FFF2-40B4-BE49-F238E27FC236}">
                  <a16:creationId xmlns:a16="http://schemas.microsoft.com/office/drawing/2014/main" id="{A5665CC9-3ED9-4577-BFB3-49235145BE60}"/>
                </a:ext>
              </a:extLst>
            </p:cNvPr>
            <p:cNvSpPr/>
            <p:nvPr/>
          </p:nvSpPr>
          <p:spPr>
            <a:xfrm>
              <a:off x="547171" y="1750734"/>
              <a:ext cx="5080000" cy="2938295"/>
            </a:xfrm>
            <a:custGeom>
              <a:avLst/>
              <a:gdLst/>
              <a:ahLst/>
              <a:cxnLst/>
              <a:rect l="l" t="t" r="r" b="b"/>
              <a:pathLst>
                <a:path w="5080000" h="2938294" extrusionOk="0">
                  <a:moveTo>
                    <a:pt x="2997" y="221689"/>
                  </a:moveTo>
                  <a:lnTo>
                    <a:pt x="2997" y="2723233"/>
                  </a:lnTo>
                  <a:cubicBezTo>
                    <a:pt x="2848" y="2843602"/>
                    <a:pt x="100347" y="2941302"/>
                    <a:pt x="220767" y="2941451"/>
                  </a:cubicBezTo>
                  <a:cubicBezTo>
                    <a:pt x="240004" y="2941475"/>
                    <a:pt x="259160" y="2938954"/>
                    <a:pt x="277736" y="2933954"/>
                  </a:cubicBezTo>
                  <a:lnTo>
                    <a:pt x="4916042" y="1681993"/>
                  </a:lnTo>
                  <a:cubicBezTo>
                    <a:pt x="5131134" y="1623988"/>
                    <a:pt x="5131039" y="1318367"/>
                    <a:pt x="4916042" y="1260457"/>
                  </a:cubicBezTo>
                  <a:lnTo>
                    <a:pt x="277641" y="10493"/>
                  </a:lnTo>
                  <a:cubicBezTo>
                    <a:pt x="161281" y="-20703"/>
                    <a:pt x="41652" y="48297"/>
                    <a:pt x="10443" y="164607"/>
                  </a:cubicBezTo>
                  <a:cubicBezTo>
                    <a:pt x="5448" y="183222"/>
                    <a:pt x="2945" y="202416"/>
                    <a:pt x="2997" y="221689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92;p13">
              <a:extLst>
                <a:ext uri="{FF2B5EF4-FFF2-40B4-BE49-F238E27FC236}">
                  <a16:creationId xmlns:a16="http://schemas.microsoft.com/office/drawing/2014/main" id="{6835F534-4898-4313-91C6-7F662B43EAD5}"/>
                </a:ext>
              </a:extLst>
            </p:cNvPr>
            <p:cNvSpPr/>
            <p:nvPr/>
          </p:nvSpPr>
          <p:spPr>
            <a:xfrm>
              <a:off x="2732190" y="3215897"/>
              <a:ext cx="409064" cy="237726"/>
            </a:xfrm>
            <a:custGeom>
              <a:avLst/>
              <a:gdLst/>
              <a:ahLst/>
              <a:cxnLst/>
              <a:rect l="l" t="t" r="r" b="b"/>
              <a:pathLst>
                <a:path w="409063" h="237726" extrusionOk="0">
                  <a:moveTo>
                    <a:pt x="7135" y="24367"/>
                  </a:moveTo>
                  <a:lnTo>
                    <a:pt x="7135" y="221585"/>
                  </a:lnTo>
                  <a:cubicBezTo>
                    <a:pt x="7110" y="231090"/>
                    <a:pt x="14798" y="238817"/>
                    <a:pt x="24308" y="238842"/>
                  </a:cubicBezTo>
                  <a:cubicBezTo>
                    <a:pt x="25866" y="238846"/>
                    <a:pt x="27418" y="238639"/>
                    <a:pt x="28920" y="238226"/>
                  </a:cubicBezTo>
                  <a:lnTo>
                    <a:pt x="395175" y="139522"/>
                  </a:lnTo>
                  <a:cubicBezTo>
                    <a:pt x="404369" y="137095"/>
                    <a:pt x="409854" y="127677"/>
                    <a:pt x="407426" y="118486"/>
                  </a:cubicBezTo>
                  <a:cubicBezTo>
                    <a:pt x="405844" y="112498"/>
                    <a:pt x="401165" y="107822"/>
                    <a:pt x="395175" y="106240"/>
                  </a:cubicBezTo>
                  <a:lnTo>
                    <a:pt x="28825" y="7726"/>
                  </a:lnTo>
                  <a:cubicBezTo>
                    <a:pt x="19641" y="5258"/>
                    <a:pt x="10195" y="10699"/>
                    <a:pt x="7726" y="19878"/>
                  </a:cubicBezTo>
                  <a:cubicBezTo>
                    <a:pt x="7332" y="21342"/>
                    <a:pt x="7133" y="22851"/>
                    <a:pt x="7135" y="2436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93;p13">
              <a:extLst>
                <a:ext uri="{FF2B5EF4-FFF2-40B4-BE49-F238E27FC236}">
                  <a16:creationId xmlns:a16="http://schemas.microsoft.com/office/drawing/2014/main" id="{DD589A34-DCE2-4142-8BE4-B99323A5A328}"/>
                </a:ext>
              </a:extLst>
            </p:cNvPr>
            <p:cNvSpPr/>
            <p:nvPr/>
          </p:nvSpPr>
          <p:spPr>
            <a:xfrm>
              <a:off x="3132978" y="2992372"/>
              <a:ext cx="266367" cy="161654"/>
            </a:xfrm>
            <a:custGeom>
              <a:avLst/>
              <a:gdLst/>
              <a:ahLst/>
              <a:cxnLst/>
              <a:rect l="l" t="t" r="r" b="b"/>
              <a:pathLst>
                <a:path w="266367" h="161653" extrusionOk="0">
                  <a:moveTo>
                    <a:pt x="7135" y="18344"/>
                  </a:moveTo>
                  <a:lnTo>
                    <a:pt x="7135" y="146525"/>
                  </a:lnTo>
                  <a:cubicBezTo>
                    <a:pt x="7141" y="152722"/>
                    <a:pt x="12172" y="157741"/>
                    <a:pt x="18372" y="157734"/>
                  </a:cubicBezTo>
                  <a:cubicBezTo>
                    <a:pt x="19331" y="157733"/>
                    <a:pt x="20286" y="157609"/>
                    <a:pt x="21214" y="157366"/>
                  </a:cubicBezTo>
                  <a:lnTo>
                    <a:pt x="259042" y="93180"/>
                  </a:lnTo>
                  <a:cubicBezTo>
                    <a:pt x="265005" y="91688"/>
                    <a:pt x="268630" y="85647"/>
                    <a:pt x="267137" y="79686"/>
                  </a:cubicBezTo>
                  <a:cubicBezTo>
                    <a:pt x="266140" y="75702"/>
                    <a:pt x="263028" y="72591"/>
                    <a:pt x="259042" y="71594"/>
                  </a:cubicBezTo>
                  <a:lnTo>
                    <a:pt x="21214" y="7503"/>
                  </a:lnTo>
                  <a:cubicBezTo>
                    <a:pt x="15218" y="5928"/>
                    <a:pt x="9080" y="9509"/>
                    <a:pt x="7504" y="15503"/>
                  </a:cubicBezTo>
                  <a:cubicBezTo>
                    <a:pt x="7260" y="16430"/>
                    <a:pt x="7136" y="17385"/>
                    <a:pt x="7135" y="1834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" name="Google Shape;95;p13">
            <a:extLst>
              <a:ext uri="{FF2B5EF4-FFF2-40B4-BE49-F238E27FC236}">
                <a16:creationId xmlns:a16="http://schemas.microsoft.com/office/drawing/2014/main" id="{B57DA52E-1C16-4E86-8491-17767C0D2398}"/>
              </a:ext>
            </a:extLst>
          </p:cNvPr>
          <p:cNvSpPr/>
          <p:nvPr userDrawn="1"/>
        </p:nvSpPr>
        <p:spPr>
          <a:xfrm>
            <a:off x="5413265" y="5546108"/>
            <a:ext cx="6122953" cy="97476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86657E-CFA0-4735-BC13-0721C7073BEA}"/>
              </a:ext>
            </a:extLst>
          </p:cNvPr>
          <p:cNvSpPr txBox="1"/>
          <p:nvPr userDrawn="1"/>
        </p:nvSpPr>
        <p:spPr>
          <a:xfrm>
            <a:off x="3757315" y="5563661"/>
            <a:ext cx="974436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GB" sz="800" b="0" i="0" u="none" strike="noStrike" cap="none" dirty="0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ORGANISED BY</a:t>
            </a:r>
          </a:p>
        </p:txBody>
      </p:sp>
      <p:pic>
        <p:nvPicPr>
          <p:cNvPr id="20" name="Google Shape;96;p13">
            <a:extLst>
              <a:ext uri="{FF2B5EF4-FFF2-40B4-BE49-F238E27FC236}">
                <a16:creationId xmlns:a16="http://schemas.microsoft.com/office/drawing/2014/main" id="{355D4752-2231-4FB9-BE0C-091CDA32D612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6162503" y="5716635"/>
            <a:ext cx="1537090" cy="6465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1" name="Google Shape;97;p13">
            <a:extLst>
              <a:ext uri="{FF2B5EF4-FFF2-40B4-BE49-F238E27FC236}">
                <a16:creationId xmlns:a16="http://schemas.microsoft.com/office/drawing/2014/main" id="{BDE86980-D833-4AC4-BA0A-955D7BFA9485}"/>
              </a:ext>
            </a:extLst>
          </p:cNvPr>
          <p:cNvGrpSpPr/>
          <p:nvPr userDrawn="1"/>
        </p:nvGrpSpPr>
        <p:grpSpPr>
          <a:xfrm>
            <a:off x="9450718" y="5809062"/>
            <a:ext cx="1168383" cy="499813"/>
            <a:chOff x="3612356" y="2367778"/>
            <a:chExt cx="4961287" cy="2122346"/>
          </a:xfrm>
        </p:grpSpPr>
        <p:sp>
          <p:nvSpPr>
            <p:cNvPr id="22" name="Google Shape;98;p13">
              <a:extLst>
                <a:ext uri="{FF2B5EF4-FFF2-40B4-BE49-F238E27FC236}">
                  <a16:creationId xmlns:a16="http://schemas.microsoft.com/office/drawing/2014/main" id="{0763BACA-A1B7-4FEC-A470-97E75C7BFD87}"/>
                </a:ext>
              </a:extLst>
            </p:cNvPr>
            <p:cNvSpPr/>
            <p:nvPr/>
          </p:nvSpPr>
          <p:spPr>
            <a:xfrm>
              <a:off x="4163092" y="2757130"/>
              <a:ext cx="809625" cy="778705"/>
            </a:xfrm>
            <a:custGeom>
              <a:avLst/>
              <a:gdLst/>
              <a:ahLst/>
              <a:cxnLst/>
              <a:rect l="l" t="t" r="r" b="b"/>
              <a:pathLst>
                <a:path w="809625" h="778704" extrusionOk="0">
                  <a:moveTo>
                    <a:pt x="807815" y="778135"/>
                  </a:moveTo>
                  <a:lnTo>
                    <a:pt x="601885" y="778135"/>
                  </a:lnTo>
                  <a:lnTo>
                    <a:pt x="548069" y="622299"/>
                  </a:lnTo>
                  <a:lnTo>
                    <a:pt x="262319" y="622299"/>
                  </a:lnTo>
                  <a:lnTo>
                    <a:pt x="208407" y="778135"/>
                  </a:lnTo>
                  <a:lnTo>
                    <a:pt x="7144" y="778135"/>
                  </a:lnTo>
                  <a:lnTo>
                    <a:pt x="292703" y="7122"/>
                  </a:lnTo>
                  <a:lnTo>
                    <a:pt x="522161" y="7122"/>
                  </a:lnTo>
                  <a:close/>
                  <a:moveTo>
                    <a:pt x="500063" y="480993"/>
                  </a:moveTo>
                  <a:lnTo>
                    <a:pt x="404813" y="204837"/>
                  </a:lnTo>
                  <a:lnTo>
                    <a:pt x="309848" y="480993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99;p13">
              <a:extLst>
                <a:ext uri="{FF2B5EF4-FFF2-40B4-BE49-F238E27FC236}">
                  <a16:creationId xmlns:a16="http://schemas.microsoft.com/office/drawing/2014/main" id="{1C8A8F9F-AB49-4060-AB3A-9CC9A7F6CD20}"/>
                </a:ext>
              </a:extLst>
            </p:cNvPr>
            <p:cNvSpPr/>
            <p:nvPr/>
          </p:nvSpPr>
          <p:spPr>
            <a:xfrm>
              <a:off x="4998529" y="2717435"/>
              <a:ext cx="457200" cy="816690"/>
            </a:xfrm>
            <a:custGeom>
              <a:avLst/>
              <a:gdLst/>
              <a:ahLst/>
              <a:cxnLst/>
              <a:rect l="l" t="t" r="r" b="b"/>
              <a:pathLst>
                <a:path w="457200" h="816690" extrusionOk="0">
                  <a:moveTo>
                    <a:pt x="451199" y="148998"/>
                  </a:moveTo>
                  <a:lnTo>
                    <a:pt x="437197" y="148998"/>
                  </a:lnTo>
                  <a:cubicBezTo>
                    <a:pt x="428911" y="146529"/>
                    <a:pt x="418147" y="143775"/>
                    <a:pt x="404813" y="140737"/>
                  </a:cubicBezTo>
                  <a:cubicBezTo>
                    <a:pt x="390817" y="137544"/>
                    <a:pt x="376497" y="135982"/>
                    <a:pt x="362141" y="136083"/>
                  </a:cubicBezTo>
                  <a:cubicBezTo>
                    <a:pt x="325438" y="136083"/>
                    <a:pt x="300641" y="142636"/>
                    <a:pt x="287750" y="155741"/>
                  </a:cubicBezTo>
                  <a:cubicBezTo>
                    <a:pt x="274860" y="168846"/>
                    <a:pt x="268510" y="194170"/>
                    <a:pt x="268700" y="231712"/>
                  </a:cubicBezTo>
                  <a:lnTo>
                    <a:pt x="268700" y="236745"/>
                  </a:lnTo>
                  <a:lnTo>
                    <a:pt x="412528" y="236745"/>
                  </a:lnTo>
                  <a:lnTo>
                    <a:pt x="412528" y="363047"/>
                  </a:lnTo>
                  <a:lnTo>
                    <a:pt x="274606" y="363047"/>
                  </a:lnTo>
                  <a:lnTo>
                    <a:pt x="274606" y="818115"/>
                  </a:lnTo>
                  <a:lnTo>
                    <a:pt x="87154" y="818115"/>
                  </a:lnTo>
                  <a:lnTo>
                    <a:pt x="87154" y="362762"/>
                  </a:lnTo>
                  <a:lnTo>
                    <a:pt x="7144" y="362762"/>
                  </a:lnTo>
                  <a:lnTo>
                    <a:pt x="7144" y="236745"/>
                  </a:lnTo>
                  <a:lnTo>
                    <a:pt x="87154" y="236745"/>
                  </a:lnTo>
                  <a:lnTo>
                    <a:pt x="87154" y="220411"/>
                  </a:lnTo>
                  <a:cubicBezTo>
                    <a:pt x="87154" y="149315"/>
                    <a:pt x="106204" y="96009"/>
                    <a:pt x="144304" y="60492"/>
                  </a:cubicBezTo>
                  <a:cubicBezTo>
                    <a:pt x="182404" y="24976"/>
                    <a:pt x="239776" y="7186"/>
                    <a:pt x="316421" y="7122"/>
                  </a:cubicBezTo>
                  <a:cubicBezTo>
                    <a:pt x="344106" y="7122"/>
                    <a:pt x="369189" y="8072"/>
                    <a:pt x="391668" y="9971"/>
                  </a:cubicBezTo>
                  <a:cubicBezTo>
                    <a:pt x="414147" y="11870"/>
                    <a:pt x="434086" y="14371"/>
                    <a:pt x="451485" y="17473"/>
                  </a:cubicBez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100;p13">
              <a:extLst>
                <a:ext uri="{FF2B5EF4-FFF2-40B4-BE49-F238E27FC236}">
                  <a16:creationId xmlns:a16="http://schemas.microsoft.com/office/drawing/2014/main" id="{BD7BFE85-70EF-4C51-93C3-FCFF4F26D4FA}"/>
                </a:ext>
              </a:extLst>
            </p:cNvPr>
            <p:cNvSpPr/>
            <p:nvPr/>
          </p:nvSpPr>
          <p:spPr>
            <a:xfrm>
              <a:off x="5524024" y="2757130"/>
              <a:ext cx="714375" cy="778705"/>
            </a:xfrm>
            <a:custGeom>
              <a:avLst/>
              <a:gdLst/>
              <a:ahLst/>
              <a:cxnLst/>
              <a:rect l="l" t="t" r="r" b="b"/>
              <a:pathLst>
                <a:path w="714375" h="778704" extrusionOk="0">
                  <a:moveTo>
                    <a:pt x="710279" y="778135"/>
                  </a:moveTo>
                  <a:lnTo>
                    <a:pt x="518160" y="778135"/>
                  </a:lnTo>
                  <a:lnTo>
                    <a:pt x="189929" y="249091"/>
                  </a:lnTo>
                  <a:lnTo>
                    <a:pt x="189929" y="778135"/>
                  </a:lnTo>
                  <a:lnTo>
                    <a:pt x="7144" y="778135"/>
                  </a:lnTo>
                  <a:lnTo>
                    <a:pt x="7144" y="7122"/>
                  </a:lnTo>
                  <a:lnTo>
                    <a:pt x="245269" y="7122"/>
                  </a:lnTo>
                  <a:lnTo>
                    <a:pt x="527209" y="448705"/>
                  </a:lnTo>
                  <a:lnTo>
                    <a:pt x="527209" y="7122"/>
                  </a:lnTo>
                  <a:lnTo>
                    <a:pt x="709993" y="7122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101;p13">
              <a:extLst>
                <a:ext uri="{FF2B5EF4-FFF2-40B4-BE49-F238E27FC236}">
                  <a16:creationId xmlns:a16="http://schemas.microsoft.com/office/drawing/2014/main" id="{289D94C6-6418-4FE7-B206-0538198465FD}"/>
                </a:ext>
              </a:extLst>
            </p:cNvPr>
            <p:cNvSpPr/>
            <p:nvPr/>
          </p:nvSpPr>
          <p:spPr>
            <a:xfrm>
              <a:off x="6379368" y="2741271"/>
              <a:ext cx="809625" cy="816690"/>
            </a:xfrm>
            <a:custGeom>
              <a:avLst/>
              <a:gdLst/>
              <a:ahLst/>
              <a:cxnLst/>
              <a:rect l="l" t="t" r="r" b="b"/>
              <a:pathLst>
                <a:path w="809625" h="816690" extrusionOk="0">
                  <a:moveTo>
                    <a:pt x="804101" y="408820"/>
                  </a:moveTo>
                  <a:cubicBezTo>
                    <a:pt x="804101" y="531703"/>
                    <a:pt x="768827" y="629295"/>
                    <a:pt x="698278" y="701594"/>
                  </a:cubicBezTo>
                  <a:cubicBezTo>
                    <a:pt x="627729" y="773893"/>
                    <a:pt x="530098" y="810074"/>
                    <a:pt x="405384" y="810138"/>
                  </a:cubicBezTo>
                  <a:cubicBezTo>
                    <a:pt x="281115" y="810138"/>
                    <a:pt x="183642" y="773956"/>
                    <a:pt x="112967" y="701594"/>
                  </a:cubicBezTo>
                  <a:cubicBezTo>
                    <a:pt x="42291" y="629231"/>
                    <a:pt x="7017" y="531640"/>
                    <a:pt x="7144" y="408820"/>
                  </a:cubicBezTo>
                  <a:cubicBezTo>
                    <a:pt x="7144" y="284924"/>
                    <a:pt x="42418" y="186984"/>
                    <a:pt x="112967" y="115001"/>
                  </a:cubicBezTo>
                  <a:cubicBezTo>
                    <a:pt x="183515" y="43019"/>
                    <a:pt x="280988" y="7059"/>
                    <a:pt x="405384" y="7122"/>
                  </a:cubicBezTo>
                  <a:cubicBezTo>
                    <a:pt x="529273" y="7122"/>
                    <a:pt x="626714" y="43082"/>
                    <a:pt x="697707" y="115001"/>
                  </a:cubicBezTo>
                  <a:cubicBezTo>
                    <a:pt x="768700" y="186921"/>
                    <a:pt x="804164" y="284860"/>
                    <a:pt x="804101" y="408820"/>
                  </a:cubicBezTo>
                  <a:close/>
                  <a:moveTo>
                    <a:pt x="539782" y="604066"/>
                  </a:moveTo>
                  <a:cubicBezTo>
                    <a:pt x="559880" y="579640"/>
                    <a:pt x="574729" y="551357"/>
                    <a:pt x="583407" y="520972"/>
                  </a:cubicBezTo>
                  <a:cubicBezTo>
                    <a:pt x="593356" y="484272"/>
                    <a:pt x="598070" y="446357"/>
                    <a:pt x="597408" y="408345"/>
                  </a:cubicBezTo>
                  <a:cubicBezTo>
                    <a:pt x="598299" y="368406"/>
                    <a:pt x="592899" y="328575"/>
                    <a:pt x="581406" y="290305"/>
                  </a:cubicBezTo>
                  <a:cubicBezTo>
                    <a:pt x="572663" y="261603"/>
                    <a:pt x="558360" y="234889"/>
                    <a:pt x="539306" y="211675"/>
                  </a:cubicBezTo>
                  <a:cubicBezTo>
                    <a:pt x="522986" y="191860"/>
                    <a:pt x="502014" y="176366"/>
                    <a:pt x="478251" y="166567"/>
                  </a:cubicBezTo>
                  <a:cubicBezTo>
                    <a:pt x="432434" y="148255"/>
                    <a:pt x="381338" y="148052"/>
                    <a:pt x="335376" y="165997"/>
                  </a:cubicBezTo>
                  <a:cubicBezTo>
                    <a:pt x="311706" y="175933"/>
                    <a:pt x="290651" y="191174"/>
                    <a:pt x="273844" y="210535"/>
                  </a:cubicBezTo>
                  <a:cubicBezTo>
                    <a:pt x="254119" y="233951"/>
                    <a:pt x="239519" y="261219"/>
                    <a:pt x="230982" y="290590"/>
                  </a:cubicBezTo>
                  <a:cubicBezTo>
                    <a:pt x="219504" y="328934"/>
                    <a:pt x="214011" y="368810"/>
                    <a:pt x="214694" y="408820"/>
                  </a:cubicBezTo>
                  <a:cubicBezTo>
                    <a:pt x="213654" y="448540"/>
                    <a:pt x="218861" y="488177"/>
                    <a:pt x="230124" y="526290"/>
                  </a:cubicBezTo>
                  <a:cubicBezTo>
                    <a:pt x="238788" y="555054"/>
                    <a:pt x="252991" y="581859"/>
                    <a:pt x="271939" y="605205"/>
                  </a:cubicBezTo>
                  <a:cubicBezTo>
                    <a:pt x="288251" y="624907"/>
                    <a:pt x="309100" y="640383"/>
                    <a:pt x="332709" y="650313"/>
                  </a:cubicBezTo>
                  <a:cubicBezTo>
                    <a:pt x="355867" y="660003"/>
                    <a:pt x="380746" y="664944"/>
                    <a:pt x="405861" y="664843"/>
                  </a:cubicBezTo>
                  <a:cubicBezTo>
                    <a:pt x="431034" y="664930"/>
                    <a:pt x="455959" y="659889"/>
                    <a:pt x="479108" y="650028"/>
                  </a:cubicBezTo>
                  <a:cubicBezTo>
                    <a:pt x="502767" y="639832"/>
                    <a:pt x="523589" y="624059"/>
                    <a:pt x="539782" y="604066"/>
                  </a:cubicBez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102;p13">
              <a:extLst>
                <a:ext uri="{FF2B5EF4-FFF2-40B4-BE49-F238E27FC236}">
                  <a16:creationId xmlns:a16="http://schemas.microsoft.com/office/drawing/2014/main" id="{3C8EF5B1-2127-4210-A2C9-0FEBB81D60A8}"/>
                </a:ext>
              </a:extLst>
            </p:cNvPr>
            <p:cNvSpPr/>
            <p:nvPr/>
          </p:nvSpPr>
          <p:spPr>
            <a:xfrm>
              <a:off x="7283863" y="2742310"/>
              <a:ext cx="742950" cy="807194"/>
            </a:xfrm>
            <a:custGeom>
              <a:avLst/>
              <a:gdLst/>
              <a:ahLst/>
              <a:cxnLst/>
              <a:rect l="l" t="t" r="r" b="b"/>
              <a:pathLst>
                <a:path w="742950" h="807193" extrusionOk="0">
                  <a:moveTo>
                    <a:pt x="736187" y="748987"/>
                  </a:moveTo>
                  <a:cubicBezTo>
                    <a:pt x="691331" y="765516"/>
                    <a:pt x="645372" y="778907"/>
                    <a:pt x="598646" y="789062"/>
                  </a:cubicBezTo>
                  <a:cubicBezTo>
                    <a:pt x="542647" y="802254"/>
                    <a:pt x="485310" y="808977"/>
                    <a:pt x="427768" y="809099"/>
                  </a:cubicBezTo>
                  <a:cubicBezTo>
                    <a:pt x="296132" y="809099"/>
                    <a:pt x="193135" y="773424"/>
                    <a:pt x="118777" y="702075"/>
                  </a:cubicBezTo>
                  <a:cubicBezTo>
                    <a:pt x="44418" y="630725"/>
                    <a:pt x="7207" y="532279"/>
                    <a:pt x="7144" y="406737"/>
                  </a:cubicBezTo>
                  <a:cubicBezTo>
                    <a:pt x="7144" y="287019"/>
                    <a:pt x="44704" y="190472"/>
                    <a:pt x="119825" y="117097"/>
                  </a:cubicBezTo>
                  <a:cubicBezTo>
                    <a:pt x="194945" y="43721"/>
                    <a:pt x="299720" y="7065"/>
                    <a:pt x="434150" y="7128"/>
                  </a:cubicBezTo>
                  <a:cubicBezTo>
                    <a:pt x="482964" y="6934"/>
                    <a:pt x="531679" y="11514"/>
                    <a:pt x="579596" y="20803"/>
                  </a:cubicBezTo>
                  <a:cubicBezTo>
                    <a:pt x="632924" y="32482"/>
                    <a:pt x="684550" y="50862"/>
                    <a:pt x="733235" y="75502"/>
                  </a:cubicBezTo>
                  <a:lnTo>
                    <a:pt x="733235" y="255934"/>
                  </a:lnTo>
                  <a:lnTo>
                    <a:pt x="710946" y="255934"/>
                  </a:lnTo>
                  <a:cubicBezTo>
                    <a:pt x="701231" y="248717"/>
                    <a:pt x="687038" y="238460"/>
                    <a:pt x="668369" y="225166"/>
                  </a:cubicBezTo>
                  <a:cubicBezTo>
                    <a:pt x="651099" y="212746"/>
                    <a:pt x="633061" y="201423"/>
                    <a:pt x="614363" y="191263"/>
                  </a:cubicBezTo>
                  <a:cubicBezTo>
                    <a:pt x="592015" y="179229"/>
                    <a:pt x="568411" y="169675"/>
                    <a:pt x="543973" y="162774"/>
                  </a:cubicBezTo>
                  <a:cubicBezTo>
                    <a:pt x="516132" y="154669"/>
                    <a:pt x="487251" y="150670"/>
                    <a:pt x="458248" y="150904"/>
                  </a:cubicBezTo>
                  <a:cubicBezTo>
                    <a:pt x="425584" y="150456"/>
                    <a:pt x="393093" y="155694"/>
                    <a:pt x="362236" y="166383"/>
                  </a:cubicBezTo>
                  <a:cubicBezTo>
                    <a:pt x="333411" y="176708"/>
                    <a:pt x="307044" y="192875"/>
                    <a:pt x="284797" y="213865"/>
                  </a:cubicBezTo>
                  <a:cubicBezTo>
                    <a:pt x="262035" y="236112"/>
                    <a:pt x="244417" y="263044"/>
                    <a:pt x="233172" y="292780"/>
                  </a:cubicBezTo>
                  <a:cubicBezTo>
                    <a:pt x="219928" y="328110"/>
                    <a:pt x="213466" y="365607"/>
                    <a:pt x="214122" y="403318"/>
                  </a:cubicBezTo>
                  <a:cubicBezTo>
                    <a:pt x="214122" y="488596"/>
                    <a:pt x="236792" y="553836"/>
                    <a:pt x="282130" y="599039"/>
                  </a:cubicBezTo>
                  <a:cubicBezTo>
                    <a:pt x="327470" y="644242"/>
                    <a:pt x="394367" y="667128"/>
                    <a:pt x="482822" y="667698"/>
                  </a:cubicBezTo>
                  <a:cubicBezTo>
                    <a:pt x="490442" y="667698"/>
                    <a:pt x="498824" y="667508"/>
                    <a:pt x="507968" y="667128"/>
                  </a:cubicBezTo>
                  <a:cubicBezTo>
                    <a:pt x="517493" y="667128"/>
                    <a:pt x="525590" y="666273"/>
                    <a:pt x="533210" y="665608"/>
                  </a:cubicBezTo>
                  <a:lnTo>
                    <a:pt x="533210" y="513951"/>
                  </a:lnTo>
                  <a:lnTo>
                    <a:pt x="379000" y="513951"/>
                  </a:lnTo>
                  <a:lnTo>
                    <a:pt x="379000" y="368466"/>
                  </a:lnTo>
                  <a:lnTo>
                    <a:pt x="736187" y="368466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103;p13">
              <a:extLst>
                <a:ext uri="{FF2B5EF4-FFF2-40B4-BE49-F238E27FC236}">
                  <a16:creationId xmlns:a16="http://schemas.microsoft.com/office/drawing/2014/main" id="{B221EA7D-5709-4A5C-AF76-1200BF716CD6}"/>
                </a:ext>
              </a:extLst>
            </p:cNvPr>
            <p:cNvSpPr/>
            <p:nvPr/>
          </p:nvSpPr>
          <p:spPr>
            <a:xfrm>
              <a:off x="3900869" y="2367778"/>
              <a:ext cx="4381500" cy="1538416"/>
            </a:xfrm>
            <a:custGeom>
              <a:avLst/>
              <a:gdLst/>
              <a:ahLst/>
              <a:cxnLst/>
              <a:rect l="l" t="t" r="r" b="b"/>
              <a:pathLst>
                <a:path w="4381500" h="1538416" extrusionOk="0">
                  <a:moveTo>
                    <a:pt x="4087844" y="1533288"/>
                  </a:moveTo>
                  <a:lnTo>
                    <a:pt x="300228" y="1533288"/>
                  </a:lnTo>
                  <a:cubicBezTo>
                    <a:pt x="138449" y="1533079"/>
                    <a:pt x="7354" y="1402377"/>
                    <a:pt x="7144" y="1241084"/>
                  </a:cubicBezTo>
                  <a:lnTo>
                    <a:pt x="7144" y="299326"/>
                  </a:lnTo>
                  <a:cubicBezTo>
                    <a:pt x="7301" y="138012"/>
                    <a:pt x="138427" y="7279"/>
                    <a:pt x="300228" y="7122"/>
                  </a:cubicBezTo>
                  <a:lnTo>
                    <a:pt x="4087844" y="7122"/>
                  </a:lnTo>
                  <a:cubicBezTo>
                    <a:pt x="4249645" y="7279"/>
                    <a:pt x="4380771" y="138012"/>
                    <a:pt x="4380929" y="299326"/>
                  </a:cubicBezTo>
                  <a:lnTo>
                    <a:pt x="4380929" y="1241084"/>
                  </a:lnTo>
                  <a:cubicBezTo>
                    <a:pt x="4380719" y="1402377"/>
                    <a:pt x="4249623" y="1533079"/>
                    <a:pt x="4087845" y="1533288"/>
                  </a:cubicBezTo>
                  <a:close/>
                  <a:moveTo>
                    <a:pt x="300228" y="139502"/>
                  </a:moveTo>
                  <a:cubicBezTo>
                    <a:pt x="211737" y="139607"/>
                    <a:pt x="140027" y="211101"/>
                    <a:pt x="139922" y="299326"/>
                  </a:cubicBezTo>
                  <a:lnTo>
                    <a:pt x="139922" y="1241084"/>
                  </a:lnTo>
                  <a:cubicBezTo>
                    <a:pt x="140027" y="1329309"/>
                    <a:pt x="211737" y="1400804"/>
                    <a:pt x="300228" y="1400908"/>
                  </a:cubicBezTo>
                  <a:lnTo>
                    <a:pt x="4087844" y="1400908"/>
                  </a:lnTo>
                  <a:cubicBezTo>
                    <a:pt x="4176335" y="1400804"/>
                    <a:pt x="4248045" y="1329309"/>
                    <a:pt x="4248150" y="1241084"/>
                  </a:cubicBezTo>
                  <a:lnTo>
                    <a:pt x="4248150" y="299326"/>
                  </a:lnTo>
                  <a:cubicBezTo>
                    <a:pt x="4248045" y="211101"/>
                    <a:pt x="4176335" y="139607"/>
                    <a:pt x="4087845" y="139502"/>
                  </a:cubicBez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104;p13">
              <a:extLst>
                <a:ext uri="{FF2B5EF4-FFF2-40B4-BE49-F238E27FC236}">
                  <a16:creationId xmlns:a16="http://schemas.microsoft.com/office/drawing/2014/main" id="{A1863EE9-EBB5-438D-9B9E-9BE4DBF8349E}"/>
                </a:ext>
              </a:extLst>
            </p:cNvPr>
            <p:cNvSpPr/>
            <p:nvPr/>
          </p:nvSpPr>
          <p:spPr>
            <a:xfrm>
              <a:off x="3612356" y="4119863"/>
              <a:ext cx="219075" cy="294388"/>
            </a:xfrm>
            <a:custGeom>
              <a:avLst/>
              <a:gdLst/>
              <a:ahLst/>
              <a:cxnLst/>
              <a:rect l="l" t="t" r="r" b="b"/>
              <a:pathLst>
                <a:path w="219075" h="294388" extrusionOk="0">
                  <a:moveTo>
                    <a:pt x="90773" y="7122"/>
                  </a:moveTo>
                  <a:lnTo>
                    <a:pt x="138398" y="7122"/>
                  </a:lnTo>
                  <a:lnTo>
                    <a:pt x="216694" y="296098"/>
                  </a:lnTo>
                  <a:lnTo>
                    <a:pt x="179261" y="296098"/>
                  </a:lnTo>
                  <a:lnTo>
                    <a:pt x="158591" y="216803"/>
                  </a:lnTo>
                  <a:lnTo>
                    <a:pt x="66008" y="216803"/>
                  </a:lnTo>
                  <a:lnTo>
                    <a:pt x="44482" y="296098"/>
                  </a:lnTo>
                  <a:lnTo>
                    <a:pt x="7144" y="296098"/>
                  </a:lnTo>
                  <a:close/>
                  <a:moveTo>
                    <a:pt x="73819" y="187649"/>
                  </a:moveTo>
                  <a:lnTo>
                    <a:pt x="151733" y="187649"/>
                  </a:lnTo>
                  <a:lnTo>
                    <a:pt x="114776" y="48052"/>
                  </a:lnTo>
                  <a:lnTo>
                    <a:pt x="114014" y="48052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105;p13">
              <a:extLst>
                <a:ext uri="{FF2B5EF4-FFF2-40B4-BE49-F238E27FC236}">
                  <a16:creationId xmlns:a16="http://schemas.microsoft.com/office/drawing/2014/main" id="{9D7F373C-FBE6-4A33-933F-8621BAF6D3DB}"/>
                </a:ext>
              </a:extLst>
            </p:cNvPr>
            <p:cNvSpPr/>
            <p:nvPr/>
          </p:nvSpPr>
          <p:spPr>
            <a:xfrm>
              <a:off x="3819334" y="4116729"/>
              <a:ext cx="114300" cy="303885"/>
            </a:xfrm>
            <a:custGeom>
              <a:avLst/>
              <a:gdLst/>
              <a:ahLst/>
              <a:cxnLst/>
              <a:rect l="l" t="t" r="r" b="b"/>
              <a:pathLst>
                <a:path w="114300" h="303884" extrusionOk="0">
                  <a:moveTo>
                    <a:pt x="38862" y="109019"/>
                  </a:moveTo>
                  <a:lnTo>
                    <a:pt x="7144" y="109019"/>
                  </a:lnTo>
                  <a:lnTo>
                    <a:pt x="7144" y="82334"/>
                  </a:lnTo>
                  <a:lnTo>
                    <a:pt x="38862" y="82334"/>
                  </a:lnTo>
                  <a:lnTo>
                    <a:pt x="38862" y="56883"/>
                  </a:lnTo>
                  <a:cubicBezTo>
                    <a:pt x="38862" y="24026"/>
                    <a:pt x="53054" y="7122"/>
                    <a:pt x="85916" y="7122"/>
                  </a:cubicBezTo>
                  <a:lnTo>
                    <a:pt x="110680" y="7122"/>
                  </a:lnTo>
                  <a:lnTo>
                    <a:pt x="110680" y="36181"/>
                  </a:lnTo>
                  <a:lnTo>
                    <a:pt x="94869" y="36181"/>
                  </a:lnTo>
                  <a:cubicBezTo>
                    <a:pt x="80201" y="36181"/>
                    <a:pt x="72866" y="41879"/>
                    <a:pt x="72866" y="56883"/>
                  </a:cubicBezTo>
                  <a:lnTo>
                    <a:pt x="72866" y="82334"/>
                  </a:lnTo>
                  <a:lnTo>
                    <a:pt x="110300" y="82334"/>
                  </a:lnTo>
                  <a:lnTo>
                    <a:pt x="110300" y="109019"/>
                  </a:lnTo>
                  <a:lnTo>
                    <a:pt x="72866" y="109019"/>
                  </a:lnTo>
                  <a:lnTo>
                    <a:pt x="72866" y="298947"/>
                  </a:lnTo>
                  <a:lnTo>
                    <a:pt x="38862" y="298947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106;p13">
              <a:extLst>
                <a:ext uri="{FF2B5EF4-FFF2-40B4-BE49-F238E27FC236}">
                  <a16:creationId xmlns:a16="http://schemas.microsoft.com/office/drawing/2014/main" id="{AEDB6A67-8336-4495-AEE6-DBECFD52DBB7}"/>
                </a:ext>
              </a:extLst>
            </p:cNvPr>
            <p:cNvSpPr/>
            <p:nvPr/>
          </p:nvSpPr>
          <p:spPr>
            <a:xfrm>
              <a:off x="3945731" y="4186278"/>
              <a:ext cx="104775" cy="227914"/>
            </a:xfrm>
            <a:custGeom>
              <a:avLst/>
              <a:gdLst/>
              <a:ahLst/>
              <a:cxnLst/>
              <a:rect l="l" t="t" r="r" b="b"/>
              <a:pathLst>
                <a:path w="104775" h="227913" extrusionOk="0">
                  <a:moveTo>
                    <a:pt x="7144" y="12785"/>
                  </a:moveTo>
                  <a:lnTo>
                    <a:pt x="41243" y="12785"/>
                  </a:lnTo>
                  <a:lnTo>
                    <a:pt x="41243" y="45167"/>
                  </a:lnTo>
                  <a:lnTo>
                    <a:pt x="42005" y="45167"/>
                  </a:lnTo>
                  <a:cubicBezTo>
                    <a:pt x="51530" y="24465"/>
                    <a:pt x="64770" y="7182"/>
                    <a:pt x="89059" y="7182"/>
                  </a:cubicBezTo>
                  <a:cubicBezTo>
                    <a:pt x="94197" y="6881"/>
                    <a:pt x="99338" y="7724"/>
                    <a:pt x="104108" y="9651"/>
                  </a:cubicBezTo>
                  <a:lnTo>
                    <a:pt x="104108" y="42793"/>
                  </a:lnTo>
                  <a:cubicBezTo>
                    <a:pt x="98078" y="41673"/>
                    <a:pt x="91954" y="41133"/>
                    <a:pt x="85820" y="41179"/>
                  </a:cubicBezTo>
                  <a:cubicBezTo>
                    <a:pt x="59271" y="43152"/>
                    <a:pt x="39332" y="66175"/>
                    <a:pt x="41243" y="92649"/>
                  </a:cubicBezTo>
                  <a:lnTo>
                    <a:pt x="41243" y="229777"/>
                  </a:lnTo>
                  <a:lnTo>
                    <a:pt x="7144" y="229777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107;p13">
              <a:extLst>
                <a:ext uri="{FF2B5EF4-FFF2-40B4-BE49-F238E27FC236}">
                  <a16:creationId xmlns:a16="http://schemas.microsoft.com/office/drawing/2014/main" id="{528917CC-DCC6-49B3-A4FB-232A12211BAD}"/>
                </a:ext>
              </a:extLst>
            </p:cNvPr>
            <p:cNvSpPr/>
            <p:nvPr/>
          </p:nvSpPr>
          <p:spPr>
            <a:xfrm>
              <a:off x="4068127" y="4119863"/>
              <a:ext cx="47625" cy="294388"/>
            </a:xfrm>
            <a:custGeom>
              <a:avLst/>
              <a:gdLst/>
              <a:ahLst/>
              <a:cxnLst/>
              <a:rect l="l" t="t" r="r" b="b"/>
              <a:pathLst>
                <a:path w="47625" h="294388" extrusionOk="0">
                  <a:moveTo>
                    <a:pt x="7144" y="7122"/>
                  </a:moveTo>
                  <a:lnTo>
                    <a:pt x="41339" y="7122"/>
                  </a:lnTo>
                  <a:lnTo>
                    <a:pt x="41339" y="46058"/>
                  </a:lnTo>
                  <a:lnTo>
                    <a:pt x="7144" y="46058"/>
                  </a:lnTo>
                  <a:close/>
                  <a:moveTo>
                    <a:pt x="7144" y="79200"/>
                  </a:moveTo>
                  <a:lnTo>
                    <a:pt x="41339" y="79200"/>
                  </a:lnTo>
                  <a:lnTo>
                    <a:pt x="41339" y="296098"/>
                  </a:lnTo>
                  <a:lnTo>
                    <a:pt x="7144" y="296098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108;p13">
              <a:extLst>
                <a:ext uri="{FF2B5EF4-FFF2-40B4-BE49-F238E27FC236}">
                  <a16:creationId xmlns:a16="http://schemas.microsoft.com/office/drawing/2014/main" id="{26D1BC14-9E89-48AF-A893-3C1126C3EFDC}"/>
                </a:ext>
              </a:extLst>
            </p:cNvPr>
            <p:cNvSpPr/>
            <p:nvPr/>
          </p:nvSpPr>
          <p:spPr>
            <a:xfrm>
              <a:off x="4139565" y="4186338"/>
              <a:ext cx="152400" cy="237410"/>
            </a:xfrm>
            <a:custGeom>
              <a:avLst/>
              <a:gdLst/>
              <a:ahLst/>
              <a:cxnLst/>
              <a:rect l="l" t="t" r="r" b="b"/>
              <a:pathLst>
                <a:path w="152400" h="237409" extrusionOk="0">
                  <a:moveTo>
                    <a:pt x="120015" y="78345"/>
                  </a:moveTo>
                  <a:cubicBezTo>
                    <a:pt x="120015" y="57263"/>
                    <a:pt x="111538" y="33427"/>
                    <a:pt x="85439" y="33427"/>
                  </a:cubicBezTo>
                  <a:cubicBezTo>
                    <a:pt x="64389" y="33427"/>
                    <a:pt x="42863" y="43873"/>
                    <a:pt x="42863" y="123168"/>
                  </a:cubicBezTo>
                  <a:cubicBezTo>
                    <a:pt x="42863" y="151657"/>
                    <a:pt x="42863" y="208636"/>
                    <a:pt x="84296" y="208636"/>
                  </a:cubicBezTo>
                  <a:cubicBezTo>
                    <a:pt x="113538" y="208636"/>
                    <a:pt x="120015" y="177867"/>
                    <a:pt x="120015" y="154506"/>
                  </a:cubicBezTo>
                  <a:lnTo>
                    <a:pt x="154115" y="154506"/>
                  </a:lnTo>
                  <a:cubicBezTo>
                    <a:pt x="154115" y="188883"/>
                    <a:pt x="137065" y="235416"/>
                    <a:pt x="82677" y="235416"/>
                  </a:cubicBezTo>
                  <a:cubicBezTo>
                    <a:pt x="28289" y="235416"/>
                    <a:pt x="7144" y="198570"/>
                    <a:pt x="7144" y="124118"/>
                  </a:cubicBezTo>
                  <a:cubicBezTo>
                    <a:pt x="7144" y="69893"/>
                    <a:pt x="17717" y="7122"/>
                    <a:pt x="84677" y="7122"/>
                  </a:cubicBezTo>
                  <a:cubicBezTo>
                    <a:pt x="143923" y="7122"/>
                    <a:pt x="154115" y="53655"/>
                    <a:pt x="154115" y="78820"/>
                  </a:cubicBez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109;p13">
              <a:extLst>
                <a:ext uri="{FF2B5EF4-FFF2-40B4-BE49-F238E27FC236}">
                  <a16:creationId xmlns:a16="http://schemas.microsoft.com/office/drawing/2014/main" id="{B0C04C98-EEB5-4FE0-B05C-681C1BDE72FC}"/>
                </a:ext>
              </a:extLst>
            </p:cNvPr>
            <p:cNvSpPr/>
            <p:nvPr/>
          </p:nvSpPr>
          <p:spPr>
            <a:xfrm>
              <a:off x="4311301" y="4186338"/>
              <a:ext cx="171450" cy="237410"/>
            </a:xfrm>
            <a:custGeom>
              <a:avLst/>
              <a:gdLst/>
              <a:ahLst/>
              <a:cxnLst/>
              <a:rect l="l" t="t" r="r" b="b"/>
              <a:pathLst>
                <a:path w="171450" h="237409" extrusionOk="0">
                  <a:moveTo>
                    <a:pt x="12383" y="78345"/>
                  </a:moveTo>
                  <a:cubicBezTo>
                    <a:pt x="12383" y="28964"/>
                    <a:pt x="33528" y="7122"/>
                    <a:pt x="85439" y="7122"/>
                  </a:cubicBezTo>
                  <a:cubicBezTo>
                    <a:pt x="152114" y="7122"/>
                    <a:pt x="152114" y="46817"/>
                    <a:pt x="152114" y="69419"/>
                  </a:cubicBezTo>
                  <a:lnTo>
                    <a:pt x="152114" y="190403"/>
                  </a:lnTo>
                  <a:cubicBezTo>
                    <a:pt x="152114" y="199234"/>
                    <a:pt x="152114" y="207781"/>
                    <a:pt x="162687" y="207781"/>
                  </a:cubicBezTo>
                  <a:cubicBezTo>
                    <a:pt x="165536" y="208078"/>
                    <a:pt x="168400" y="207372"/>
                    <a:pt x="170783" y="205787"/>
                  </a:cubicBezTo>
                  <a:lnTo>
                    <a:pt x="170783" y="230288"/>
                  </a:lnTo>
                  <a:cubicBezTo>
                    <a:pt x="164221" y="231557"/>
                    <a:pt x="157560" y="232256"/>
                    <a:pt x="150876" y="232377"/>
                  </a:cubicBezTo>
                  <a:cubicBezTo>
                    <a:pt x="137922" y="232377"/>
                    <a:pt x="121634" y="232377"/>
                    <a:pt x="120015" y="204457"/>
                  </a:cubicBezTo>
                  <a:lnTo>
                    <a:pt x="118777" y="204457"/>
                  </a:lnTo>
                  <a:cubicBezTo>
                    <a:pt x="108011" y="223291"/>
                    <a:pt x="88126" y="235114"/>
                    <a:pt x="66389" y="235606"/>
                  </a:cubicBezTo>
                  <a:cubicBezTo>
                    <a:pt x="25813" y="235606"/>
                    <a:pt x="7144" y="211295"/>
                    <a:pt x="7144" y="172455"/>
                  </a:cubicBezTo>
                  <a:cubicBezTo>
                    <a:pt x="7144" y="142066"/>
                    <a:pt x="20098" y="121079"/>
                    <a:pt x="48101" y="112532"/>
                  </a:cubicBezTo>
                  <a:lnTo>
                    <a:pt x="93917" y="98858"/>
                  </a:lnTo>
                  <a:cubicBezTo>
                    <a:pt x="118777" y="91070"/>
                    <a:pt x="118777" y="84233"/>
                    <a:pt x="118777" y="66095"/>
                  </a:cubicBezTo>
                  <a:cubicBezTo>
                    <a:pt x="118777" y="45868"/>
                    <a:pt x="106585" y="34092"/>
                    <a:pt x="83820" y="34092"/>
                  </a:cubicBezTo>
                  <a:cubicBezTo>
                    <a:pt x="46482" y="34092"/>
                    <a:pt x="46482" y="68849"/>
                    <a:pt x="46482" y="76541"/>
                  </a:cubicBezTo>
                  <a:lnTo>
                    <a:pt x="46482" y="78345"/>
                  </a:lnTo>
                  <a:close/>
                  <a:moveTo>
                    <a:pt x="117158" y="111583"/>
                  </a:moveTo>
                  <a:cubicBezTo>
                    <a:pt x="104585" y="124973"/>
                    <a:pt x="74486" y="127727"/>
                    <a:pt x="59150" y="137033"/>
                  </a:cubicBezTo>
                  <a:cubicBezTo>
                    <a:pt x="48101" y="143965"/>
                    <a:pt x="42386" y="152417"/>
                    <a:pt x="42386" y="171505"/>
                  </a:cubicBezTo>
                  <a:cubicBezTo>
                    <a:pt x="42386" y="193347"/>
                    <a:pt x="50197" y="208636"/>
                    <a:pt x="73343" y="208636"/>
                  </a:cubicBezTo>
                  <a:cubicBezTo>
                    <a:pt x="96512" y="208439"/>
                    <a:pt x="115614" y="190471"/>
                    <a:pt x="117158" y="167422"/>
                  </a:cubicBez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110;p13">
              <a:extLst>
                <a:ext uri="{FF2B5EF4-FFF2-40B4-BE49-F238E27FC236}">
                  <a16:creationId xmlns:a16="http://schemas.microsoft.com/office/drawing/2014/main" id="{6A8891F3-517A-48CC-8243-9DD80D9EF7AF}"/>
                </a:ext>
              </a:extLst>
            </p:cNvPr>
            <p:cNvSpPr/>
            <p:nvPr/>
          </p:nvSpPr>
          <p:spPr>
            <a:xfrm>
              <a:off x="4501991" y="4186232"/>
              <a:ext cx="152400" cy="227914"/>
            </a:xfrm>
            <a:custGeom>
              <a:avLst/>
              <a:gdLst/>
              <a:ahLst/>
              <a:cxnLst/>
              <a:rect l="l" t="t" r="r" b="b"/>
              <a:pathLst>
                <a:path w="152400" h="227913" extrusionOk="0">
                  <a:moveTo>
                    <a:pt x="7144" y="12831"/>
                  </a:moveTo>
                  <a:lnTo>
                    <a:pt x="39624" y="12831"/>
                  </a:lnTo>
                  <a:lnTo>
                    <a:pt x="39624" y="38376"/>
                  </a:lnTo>
                  <a:lnTo>
                    <a:pt x="40481" y="38376"/>
                  </a:lnTo>
                  <a:cubicBezTo>
                    <a:pt x="50686" y="18810"/>
                    <a:pt x="71134" y="6703"/>
                    <a:pt x="93250" y="7133"/>
                  </a:cubicBezTo>
                  <a:cubicBezTo>
                    <a:pt x="150400" y="7133"/>
                    <a:pt x="150400" y="50437"/>
                    <a:pt x="150400" y="75982"/>
                  </a:cubicBezTo>
                  <a:lnTo>
                    <a:pt x="150400" y="229729"/>
                  </a:lnTo>
                  <a:lnTo>
                    <a:pt x="116300" y="229729"/>
                  </a:lnTo>
                  <a:lnTo>
                    <a:pt x="116300" y="79971"/>
                  </a:lnTo>
                  <a:cubicBezTo>
                    <a:pt x="116300" y="63447"/>
                    <a:pt x="115062" y="36287"/>
                    <a:pt x="84201" y="36287"/>
                  </a:cubicBezTo>
                  <a:cubicBezTo>
                    <a:pt x="61010" y="35689"/>
                    <a:pt x="41723" y="53947"/>
                    <a:pt x="41122" y="77068"/>
                  </a:cubicBezTo>
                  <a:cubicBezTo>
                    <a:pt x="41097" y="78036"/>
                    <a:pt x="41106" y="79004"/>
                    <a:pt x="41148" y="79971"/>
                  </a:cubicBezTo>
                  <a:lnTo>
                    <a:pt x="41148" y="229729"/>
                  </a:lnTo>
                  <a:lnTo>
                    <a:pt x="7144" y="229729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111;p13">
              <a:extLst>
                <a:ext uri="{FF2B5EF4-FFF2-40B4-BE49-F238E27FC236}">
                  <a16:creationId xmlns:a16="http://schemas.microsoft.com/office/drawing/2014/main" id="{21934D38-C663-457A-821D-1701835AEB11}"/>
                </a:ext>
              </a:extLst>
            </p:cNvPr>
            <p:cNvSpPr/>
            <p:nvPr/>
          </p:nvSpPr>
          <p:spPr>
            <a:xfrm>
              <a:off x="4788503" y="4119863"/>
              <a:ext cx="190500" cy="294388"/>
            </a:xfrm>
            <a:custGeom>
              <a:avLst/>
              <a:gdLst/>
              <a:ahLst/>
              <a:cxnLst/>
              <a:rect l="l" t="t" r="r" b="b"/>
              <a:pathLst>
                <a:path w="190500" h="294388" extrusionOk="0">
                  <a:moveTo>
                    <a:pt x="7144" y="7122"/>
                  </a:moveTo>
                  <a:lnTo>
                    <a:pt x="53531" y="7122"/>
                  </a:lnTo>
                  <a:lnTo>
                    <a:pt x="149257" y="248331"/>
                  </a:lnTo>
                  <a:lnTo>
                    <a:pt x="150019" y="248331"/>
                  </a:lnTo>
                  <a:lnTo>
                    <a:pt x="150019" y="7122"/>
                  </a:lnTo>
                  <a:lnTo>
                    <a:pt x="185833" y="7122"/>
                  </a:lnTo>
                  <a:lnTo>
                    <a:pt x="185833" y="296098"/>
                  </a:lnTo>
                  <a:lnTo>
                    <a:pt x="136684" y="296098"/>
                  </a:lnTo>
                  <a:lnTo>
                    <a:pt x="43720" y="62201"/>
                  </a:lnTo>
                  <a:lnTo>
                    <a:pt x="42958" y="62201"/>
                  </a:lnTo>
                  <a:lnTo>
                    <a:pt x="42958" y="296098"/>
                  </a:lnTo>
                  <a:lnTo>
                    <a:pt x="7144" y="296098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112;p13">
              <a:extLst>
                <a:ext uri="{FF2B5EF4-FFF2-40B4-BE49-F238E27FC236}">
                  <a16:creationId xmlns:a16="http://schemas.microsoft.com/office/drawing/2014/main" id="{7F074061-80A1-41BE-9CFA-4265F9AE2F44}"/>
                </a:ext>
              </a:extLst>
            </p:cNvPr>
            <p:cNvSpPr/>
            <p:nvPr/>
          </p:nvSpPr>
          <p:spPr>
            <a:xfrm>
              <a:off x="5005388" y="4186243"/>
              <a:ext cx="161925" cy="237410"/>
            </a:xfrm>
            <a:custGeom>
              <a:avLst/>
              <a:gdLst/>
              <a:ahLst/>
              <a:cxnLst/>
              <a:rect l="l" t="t" r="r" b="b"/>
              <a:pathLst>
                <a:path w="161925" h="237409" extrusionOk="0">
                  <a:moveTo>
                    <a:pt x="42863" y="125352"/>
                  </a:moveTo>
                  <a:cubicBezTo>
                    <a:pt x="42863" y="158495"/>
                    <a:pt x="42863" y="208636"/>
                    <a:pt x="84677" y="208636"/>
                  </a:cubicBezTo>
                  <a:cubicBezTo>
                    <a:pt x="117158" y="208636"/>
                    <a:pt x="121634" y="174734"/>
                    <a:pt x="121634" y="158495"/>
                  </a:cubicBezTo>
                  <a:lnTo>
                    <a:pt x="155734" y="158495"/>
                  </a:lnTo>
                  <a:cubicBezTo>
                    <a:pt x="155734" y="181571"/>
                    <a:pt x="141922" y="235416"/>
                    <a:pt x="82677" y="235416"/>
                  </a:cubicBezTo>
                  <a:cubicBezTo>
                    <a:pt x="29528" y="235416"/>
                    <a:pt x="7144" y="198570"/>
                    <a:pt x="7144" y="124118"/>
                  </a:cubicBezTo>
                  <a:cubicBezTo>
                    <a:pt x="7144" y="69893"/>
                    <a:pt x="17717" y="7122"/>
                    <a:pt x="84677" y="7122"/>
                  </a:cubicBezTo>
                  <a:cubicBezTo>
                    <a:pt x="151638" y="7122"/>
                    <a:pt x="157353" y="65050"/>
                    <a:pt x="157353" y="111583"/>
                  </a:cubicBezTo>
                  <a:lnTo>
                    <a:pt x="157353" y="125352"/>
                  </a:lnTo>
                  <a:close/>
                  <a:moveTo>
                    <a:pt x="121634" y="98668"/>
                  </a:moveTo>
                  <a:lnTo>
                    <a:pt x="121634" y="86892"/>
                  </a:lnTo>
                  <a:cubicBezTo>
                    <a:pt x="121634" y="62581"/>
                    <a:pt x="113919" y="33902"/>
                    <a:pt x="83534" y="33902"/>
                  </a:cubicBezTo>
                  <a:cubicBezTo>
                    <a:pt x="47816" y="33902"/>
                    <a:pt x="43720" y="77586"/>
                    <a:pt x="43720" y="90880"/>
                  </a:cubicBezTo>
                  <a:lnTo>
                    <a:pt x="43720" y="99047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113;p13">
              <a:extLst>
                <a:ext uri="{FF2B5EF4-FFF2-40B4-BE49-F238E27FC236}">
                  <a16:creationId xmlns:a16="http://schemas.microsoft.com/office/drawing/2014/main" id="{FF0AD06F-32F9-44EE-AA47-FB2D7FF03C58}"/>
                </a:ext>
              </a:extLst>
            </p:cNvPr>
            <p:cNvSpPr/>
            <p:nvPr/>
          </p:nvSpPr>
          <p:spPr>
            <a:xfrm>
              <a:off x="5171313" y="4128789"/>
              <a:ext cx="114300" cy="294388"/>
            </a:xfrm>
            <a:custGeom>
              <a:avLst/>
              <a:gdLst/>
              <a:ahLst/>
              <a:cxnLst/>
              <a:rect l="l" t="t" r="r" b="b"/>
              <a:pathLst>
                <a:path w="114300" h="294388" extrusionOk="0">
                  <a:moveTo>
                    <a:pt x="38862" y="7122"/>
                  </a:moveTo>
                  <a:lnTo>
                    <a:pt x="72962" y="7122"/>
                  </a:lnTo>
                  <a:lnTo>
                    <a:pt x="72962" y="70273"/>
                  </a:lnTo>
                  <a:lnTo>
                    <a:pt x="111062" y="70273"/>
                  </a:lnTo>
                  <a:lnTo>
                    <a:pt x="111062" y="96958"/>
                  </a:lnTo>
                  <a:lnTo>
                    <a:pt x="72962" y="96958"/>
                  </a:lnTo>
                  <a:lnTo>
                    <a:pt x="72962" y="236175"/>
                  </a:lnTo>
                  <a:cubicBezTo>
                    <a:pt x="72962" y="253554"/>
                    <a:pt x="77343" y="260486"/>
                    <a:pt x="95250" y="260486"/>
                  </a:cubicBezTo>
                  <a:cubicBezTo>
                    <a:pt x="100258" y="260431"/>
                    <a:pt x="105255" y="260019"/>
                    <a:pt x="110204" y="259252"/>
                  </a:cubicBezTo>
                  <a:lnTo>
                    <a:pt x="110204" y="287171"/>
                  </a:lnTo>
                  <a:cubicBezTo>
                    <a:pt x="101135" y="288916"/>
                    <a:pt x="91913" y="289743"/>
                    <a:pt x="82677" y="289640"/>
                  </a:cubicBezTo>
                  <a:cubicBezTo>
                    <a:pt x="47339" y="289640"/>
                    <a:pt x="38862" y="275016"/>
                    <a:pt x="38862" y="246716"/>
                  </a:cubicBezTo>
                  <a:lnTo>
                    <a:pt x="38862" y="96958"/>
                  </a:lnTo>
                  <a:lnTo>
                    <a:pt x="7144" y="96958"/>
                  </a:lnTo>
                  <a:lnTo>
                    <a:pt x="7144" y="70273"/>
                  </a:lnTo>
                  <a:lnTo>
                    <a:pt x="38862" y="70273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114;p13">
              <a:extLst>
                <a:ext uri="{FF2B5EF4-FFF2-40B4-BE49-F238E27FC236}">
                  <a16:creationId xmlns:a16="http://schemas.microsoft.com/office/drawing/2014/main" id="{BEF446D8-C52B-4977-A67C-07FCC762FEC4}"/>
                </a:ext>
              </a:extLst>
            </p:cNvPr>
            <p:cNvSpPr/>
            <p:nvPr/>
          </p:nvSpPr>
          <p:spPr>
            <a:xfrm>
              <a:off x="5280088" y="4191940"/>
              <a:ext cx="266700" cy="227914"/>
            </a:xfrm>
            <a:custGeom>
              <a:avLst/>
              <a:gdLst/>
              <a:ahLst/>
              <a:cxnLst/>
              <a:rect l="l" t="t" r="r" b="b"/>
              <a:pathLst>
                <a:path w="266700" h="227913" extrusionOk="0">
                  <a:moveTo>
                    <a:pt x="7144" y="7122"/>
                  </a:moveTo>
                  <a:lnTo>
                    <a:pt x="42863" y="7122"/>
                  </a:lnTo>
                  <a:lnTo>
                    <a:pt x="77724" y="184325"/>
                  </a:lnTo>
                  <a:lnTo>
                    <a:pt x="78581" y="184325"/>
                  </a:lnTo>
                  <a:lnTo>
                    <a:pt x="115538" y="7122"/>
                  </a:lnTo>
                  <a:lnTo>
                    <a:pt x="155734" y="7122"/>
                  </a:lnTo>
                  <a:lnTo>
                    <a:pt x="191834" y="184325"/>
                  </a:lnTo>
                  <a:lnTo>
                    <a:pt x="192596" y="184325"/>
                  </a:lnTo>
                  <a:lnTo>
                    <a:pt x="226314" y="7122"/>
                  </a:lnTo>
                  <a:lnTo>
                    <a:pt x="262033" y="7122"/>
                  </a:lnTo>
                  <a:lnTo>
                    <a:pt x="210503" y="224020"/>
                  </a:lnTo>
                  <a:lnTo>
                    <a:pt x="173165" y="224020"/>
                  </a:lnTo>
                  <a:lnTo>
                    <a:pt x="135065" y="46817"/>
                  </a:lnTo>
                  <a:lnTo>
                    <a:pt x="134207" y="46817"/>
                  </a:lnTo>
                  <a:lnTo>
                    <a:pt x="97727" y="224020"/>
                  </a:lnTo>
                  <a:lnTo>
                    <a:pt x="58007" y="224020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115;p13">
              <a:extLst>
                <a:ext uri="{FF2B5EF4-FFF2-40B4-BE49-F238E27FC236}">
                  <a16:creationId xmlns:a16="http://schemas.microsoft.com/office/drawing/2014/main" id="{F4542615-8E6E-49D4-A0EA-9E3A21E57FA7}"/>
                </a:ext>
              </a:extLst>
            </p:cNvPr>
            <p:cNvSpPr/>
            <p:nvPr/>
          </p:nvSpPr>
          <p:spPr>
            <a:xfrm>
              <a:off x="5550789" y="4186243"/>
              <a:ext cx="161925" cy="237410"/>
            </a:xfrm>
            <a:custGeom>
              <a:avLst/>
              <a:gdLst/>
              <a:ahLst/>
              <a:cxnLst/>
              <a:rect l="l" t="t" r="r" b="b"/>
              <a:pathLst>
                <a:path w="161925" h="237409" extrusionOk="0">
                  <a:moveTo>
                    <a:pt x="85439" y="7122"/>
                  </a:moveTo>
                  <a:cubicBezTo>
                    <a:pt x="148400" y="7122"/>
                    <a:pt x="163830" y="60207"/>
                    <a:pt x="163830" y="121079"/>
                  </a:cubicBezTo>
                  <a:cubicBezTo>
                    <a:pt x="163830" y="181951"/>
                    <a:pt x="148019" y="235036"/>
                    <a:pt x="85439" y="235036"/>
                  </a:cubicBezTo>
                  <a:cubicBezTo>
                    <a:pt x="22860" y="235036"/>
                    <a:pt x="7144" y="182046"/>
                    <a:pt x="7144" y="121079"/>
                  </a:cubicBezTo>
                  <a:cubicBezTo>
                    <a:pt x="7144" y="60112"/>
                    <a:pt x="22955" y="7122"/>
                    <a:pt x="85439" y="7122"/>
                  </a:cubicBezTo>
                  <a:close/>
                  <a:moveTo>
                    <a:pt x="128111" y="121079"/>
                  </a:moveTo>
                  <a:cubicBezTo>
                    <a:pt x="128111" y="74167"/>
                    <a:pt x="121253" y="33712"/>
                    <a:pt x="84677" y="33712"/>
                  </a:cubicBezTo>
                  <a:cubicBezTo>
                    <a:pt x="50102" y="33712"/>
                    <a:pt x="42863" y="74167"/>
                    <a:pt x="42863" y="121079"/>
                  </a:cubicBezTo>
                  <a:cubicBezTo>
                    <a:pt x="42863" y="167991"/>
                    <a:pt x="49816" y="208446"/>
                    <a:pt x="84677" y="208446"/>
                  </a:cubicBezTo>
                  <a:cubicBezTo>
                    <a:pt x="119539" y="208446"/>
                    <a:pt x="128111" y="168276"/>
                    <a:pt x="128111" y="121269"/>
                  </a:cubicBez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116;p13">
              <a:extLst>
                <a:ext uri="{FF2B5EF4-FFF2-40B4-BE49-F238E27FC236}">
                  <a16:creationId xmlns:a16="http://schemas.microsoft.com/office/drawing/2014/main" id="{23875D99-8BDF-42EF-A4D9-05FB44957596}"/>
                </a:ext>
              </a:extLst>
            </p:cNvPr>
            <p:cNvSpPr/>
            <p:nvPr/>
          </p:nvSpPr>
          <p:spPr>
            <a:xfrm>
              <a:off x="5741575" y="4186278"/>
              <a:ext cx="104775" cy="227914"/>
            </a:xfrm>
            <a:custGeom>
              <a:avLst/>
              <a:gdLst/>
              <a:ahLst/>
              <a:cxnLst/>
              <a:rect l="l" t="t" r="r" b="b"/>
              <a:pathLst>
                <a:path w="104775" h="227913" extrusionOk="0">
                  <a:moveTo>
                    <a:pt x="7144" y="12785"/>
                  </a:moveTo>
                  <a:lnTo>
                    <a:pt x="41243" y="12785"/>
                  </a:lnTo>
                  <a:lnTo>
                    <a:pt x="41243" y="45167"/>
                  </a:lnTo>
                  <a:lnTo>
                    <a:pt x="42005" y="45167"/>
                  </a:lnTo>
                  <a:cubicBezTo>
                    <a:pt x="51530" y="24465"/>
                    <a:pt x="64770" y="7182"/>
                    <a:pt x="89059" y="7182"/>
                  </a:cubicBezTo>
                  <a:cubicBezTo>
                    <a:pt x="94197" y="6881"/>
                    <a:pt x="99338" y="7724"/>
                    <a:pt x="104108" y="9651"/>
                  </a:cubicBezTo>
                  <a:lnTo>
                    <a:pt x="104108" y="42793"/>
                  </a:lnTo>
                  <a:cubicBezTo>
                    <a:pt x="98079" y="41669"/>
                    <a:pt x="91954" y="41129"/>
                    <a:pt x="85820" y="41179"/>
                  </a:cubicBezTo>
                  <a:cubicBezTo>
                    <a:pt x="59271" y="43152"/>
                    <a:pt x="39332" y="66175"/>
                    <a:pt x="41243" y="92649"/>
                  </a:cubicBezTo>
                  <a:lnTo>
                    <a:pt x="41243" y="229777"/>
                  </a:lnTo>
                  <a:lnTo>
                    <a:pt x="7144" y="229777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117;p13">
              <a:extLst>
                <a:ext uri="{FF2B5EF4-FFF2-40B4-BE49-F238E27FC236}">
                  <a16:creationId xmlns:a16="http://schemas.microsoft.com/office/drawing/2014/main" id="{0B6FD3B3-FD48-4548-8C5B-23F9BB5F2B10}"/>
                </a:ext>
              </a:extLst>
            </p:cNvPr>
            <p:cNvSpPr/>
            <p:nvPr/>
          </p:nvSpPr>
          <p:spPr>
            <a:xfrm>
              <a:off x="5861495" y="4119863"/>
              <a:ext cx="171450" cy="294388"/>
            </a:xfrm>
            <a:custGeom>
              <a:avLst/>
              <a:gdLst/>
              <a:ahLst/>
              <a:cxnLst/>
              <a:rect l="l" t="t" r="r" b="b"/>
              <a:pathLst>
                <a:path w="171450" h="294388" extrusionOk="0">
                  <a:moveTo>
                    <a:pt x="169735" y="296098"/>
                  </a:moveTo>
                  <a:lnTo>
                    <a:pt x="129730" y="296098"/>
                  </a:lnTo>
                  <a:lnTo>
                    <a:pt x="69247" y="188883"/>
                  </a:lnTo>
                  <a:lnTo>
                    <a:pt x="41243" y="222880"/>
                  </a:lnTo>
                  <a:lnTo>
                    <a:pt x="41243" y="296098"/>
                  </a:lnTo>
                  <a:lnTo>
                    <a:pt x="7144" y="296098"/>
                  </a:lnTo>
                  <a:lnTo>
                    <a:pt x="7144" y="7122"/>
                  </a:lnTo>
                  <a:lnTo>
                    <a:pt x="41243" y="7122"/>
                  </a:lnTo>
                  <a:lnTo>
                    <a:pt x="41243" y="179197"/>
                  </a:lnTo>
                  <a:lnTo>
                    <a:pt x="42005" y="179197"/>
                  </a:lnTo>
                  <a:lnTo>
                    <a:pt x="118205" y="79200"/>
                  </a:lnTo>
                  <a:lnTo>
                    <a:pt x="158305" y="79200"/>
                  </a:lnTo>
                  <a:lnTo>
                    <a:pt x="92202" y="160964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118;p13">
              <a:extLst>
                <a:ext uri="{FF2B5EF4-FFF2-40B4-BE49-F238E27FC236}">
                  <a16:creationId xmlns:a16="http://schemas.microsoft.com/office/drawing/2014/main" id="{346FB226-A92B-4282-AE23-231FDC5BECA5}"/>
                </a:ext>
              </a:extLst>
            </p:cNvPr>
            <p:cNvSpPr/>
            <p:nvPr/>
          </p:nvSpPr>
          <p:spPr>
            <a:xfrm>
              <a:off x="6136481" y="4114260"/>
              <a:ext cx="200025" cy="313381"/>
            </a:xfrm>
            <a:custGeom>
              <a:avLst/>
              <a:gdLst/>
              <a:ahLst/>
              <a:cxnLst/>
              <a:rect l="l" t="t" r="r" b="b"/>
              <a:pathLst>
                <a:path w="200025" h="313381" extrusionOk="0">
                  <a:moveTo>
                    <a:pt x="193834" y="157260"/>
                  </a:moveTo>
                  <a:cubicBezTo>
                    <a:pt x="193834" y="230098"/>
                    <a:pt x="180404" y="307398"/>
                    <a:pt x="100489" y="307398"/>
                  </a:cubicBezTo>
                  <a:cubicBezTo>
                    <a:pt x="20574" y="307398"/>
                    <a:pt x="7144" y="230098"/>
                    <a:pt x="7144" y="157260"/>
                  </a:cubicBezTo>
                  <a:cubicBezTo>
                    <a:pt x="7144" y="84423"/>
                    <a:pt x="20479" y="7122"/>
                    <a:pt x="100489" y="7122"/>
                  </a:cubicBezTo>
                  <a:cubicBezTo>
                    <a:pt x="180499" y="7122"/>
                    <a:pt x="193834" y="84423"/>
                    <a:pt x="193834" y="157260"/>
                  </a:cubicBezTo>
                  <a:close/>
                  <a:moveTo>
                    <a:pt x="44482" y="157260"/>
                  </a:moveTo>
                  <a:cubicBezTo>
                    <a:pt x="44482" y="223735"/>
                    <a:pt x="50959" y="278244"/>
                    <a:pt x="100489" y="278244"/>
                  </a:cubicBezTo>
                  <a:cubicBezTo>
                    <a:pt x="150019" y="278244"/>
                    <a:pt x="156496" y="224020"/>
                    <a:pt x="156496" y="157260"/>
                  </a:cubicBezTo>
                  <a:cubicBezTo>
                    <a:pt x="156496" y="90501"/>
                    <a:pt x="150019" y="36466"/>
                    <a:pt x="100489" y="36466"/>
                  </a:cubicBezTo>
                  <a:cubicBezTo>
                    <a:pt x="50959" y="36466"/>
                    <a:pt x="44482" y="90501"/>
                    <a:pt x="44482" y="157260"/>
                  </a:cubicBez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119;p13">
              <a:extLst>
                <a:ext uri="{FF2B5EF4-FFF2-40B4-BE49-F238E27FC236}">
                  <a16:creationId xmlns:a16="http://schemas.microsoft.com/office/drawing/2014/main" id="{7BA4E04C-83FF-42E7-B399-CC492A25A6A1}"/>
                </a:ext>
              </a:extLst>
            </p:cNvPr>
            <p:cNvSpPr/>
            <p:nvPr/>
          </p:nvSpPr>
          <p:spPr>
            <a:xfrm>
              <a:off x="6365081" y="4186239"/>
              <a:ext cx="161925" cy="303885"/>
            </a:xfrm>
            <a:custGeom>
              <a:avLst/>
              <a:gdLst/>
              <a:ahLst/>
              <a:cxnLst/>
              <a:rect l="l" t="t" r="r" b="b"/>
              <a:pathLst>
                <a:path w="161925" h="303884" extrusionOk="0">
                  <a:moveTo>
                    <a:pt x="7144" y="12823"/>
                  </a:moveTo>
                  <a:lnTo>
                    <a:pt x="39624" y="12823"/>
                  </a:lnTo>
                  <a:lnTo>
                    <a:pt x="39624" y="39508"/>
                  </a:lnTo>
                  <a:lnTo>
                    <a:pt x="40386" y="39508"/>
                  </a:lnTo>
                  <a:cubicBezTo>
                    <a:pt x="47607" y="19867"/>
                    <a:pt x="66458" y="6893"/>
                    <a:pt x="87439" y="7125"/>
                  </a:cubicBezTo>
                  <a:cubicBezTo>
                    <a:pt x="139065" y="7126"/>
                    <a:pt x="158496" y="52898"/>
                    <a:pt x="158496" y="117189"/>
                  </a:cubicBezTo>
                  <a:cubicBezTo>
                    <a:pt x="158496" y="166570"/>
                    <a:pt x="143923" y="235419"/>
                    <a:pt x="87439" y="235419"/>
                  </a:cubicBezTo>
                  <a:cubicBezTo>
                    <a:pt x="67540" y="235330"/>
                    <a:pt x="49635" y="223354"/>
                    <a:pt x="42005" y="205030"/>
                  </a:cubicBezTo>
                  <a:lnTo>
                    <a:pt x="41243" y="205030"/>
                  </a:lnTo>
                  <a:lnTo>
                    <a:pt x="41243" y="300944"/>
                  </a:lnTo>
                  <a:lnTo>
                    <a:pt x="7144" y="300944"/>
                  </a:lnTo>
                  <a:close/>
                  <a:moveTo>
                    <a:pt x="83344" y="206265"/>
                  </a:moveTo>
                  <a:cubicBezTo>
                    <a:pt x="114967" y="206265"/>
                    <a:pt x="123063" y="173122"/>
                    <a:pt x="123063" y="117189"/>
                  </a:cubicBezTo>
                  <a:cubicBezTo>
                    <a:pt x="123063" y="69707"/>
                    <a:pt x="114967" y="36279"/>
                    <a:pt x="83344" y="36279"/>
                  </a:cubicBezTo>
                  <a:cubicBezTo>
                    <a:pt x="45244" y="36279"/>
                    <a:pt x="39434" y="71891"/>
                    <a:pt x="39434" y="121272"/>
                  </a:cubicBezTo>
                  <a:cubicBezTo>
                    <a:pt x="39053" y="163341"/>
                    <a:pt x="46387" y="206265"/>
                    <a:pt x="83344" y="206265"/>
                  </a:cubicBez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120;p13">
              <a:extLst>
                <a:ext uri="{FF2B5EF4-FFF2-40B4-BE49-F238E27FC236}">
                  <a16:creationId xmlns:a16="http://schemas.microsoft.com/office/drawing/2014/main" id="{74753090-2BF6-4F93-BE0D-44B519A7BFD6}"/>
                </a:ext>
              </a:extLst>
            </p:cNvPr>
            <p:cNvSpPr/>
            <p:nvPr/>
          </p:nvSpPr>
          <p:spPr>
            <a:xfrm>
              <a:off x="6545580" y="4186243"/>
              <a:ext cx="161925" cy="237410"/>
            </a:xfrm>
            <a:custGeom>
              <a:avLst/>
              <a:gdLst/>
              <a:ahLst/>
              <a:cxnLst/>
              <a:rect l="l" t="t" r="r" b="b"/>
              <a:pathLst>
                <a:path w="161925" h="237409" extrusionOk="0">
                  <a:moveTo>
                    <a:pt x="42863" y="125352"/>
                  </a:moveTo>
                  <a:cubicBezTo>
                    <a:pt x="42863" y="158495"/>
                    <a:pt x="42863" y="208636"/>
                    <a:pt x="84677" y="208636"/>
                  </a:cubicBezTo>
                  <a:cubicBezTo>
                    <a:pt x="117157" y="208636"/>
                    <a:pt x="121634" y="174734"/>
                    <a:pt x="121634" y="158495"/>
                  </a:cubicBezTo>
                  <a:lnTo>
                    <a:pt x="155638" y="158495"/>
                  </a:lnTo>
                  <a:cubicBezTo>
                    <a:pt x="155638" y="181571"/>
                    <a:pt x="141922" y="235416"/>
                    <a:pt x="82677" y="235416"/>
                  </a:cubicBezTo>
                  <a:cubicBezTo>
                    <a:pt x="29432" y="235416"/>
                    <a:pt x="7144" y="198570"/>
                    <a:pt x="7144" y="124118"/>
                  </a:cubicBezTo>
                  <a:cubicBezTo>
                    <a:pt x="7144" y="69893"/>
                    <a:pt x="17621" y="7122"/>
                    <a:pt x="84677" y="7122"/>
                  </a:cubicBezTo>
                  <a:cubicBezTo>
                    <a:pt x="151733" y="7122"/>
                    <a:pt x="157353" y="65050"/>
                    <a:pt x="157353" y="111583"/>
                  </a:cubicBezTo>
                  <a:lnTo>
                    <a:pt x="157353" y="125352"/>
                  </a:lnTo>
                  <a:close/>
                  <a:moveTo>
                    <a:pt x="121634" y="98668"/>
                  </a:moveTo>
                  <a:lnTo>
                    <a:pt x="121634" y="86892"/>
                  </a:lnTo>
                  <a:cubicBezTo>
                    <a:pt x="121634" y="62581"/>
                    <a:pt x="113919" y="33902"/>
                    <a:pt x="83534" y="33902"/>
                  </a:cubicBezTo>
                  <a:cubicBezTo>
                    <a:pt x="47815" y="33902"/>
                    <a:pt x="43815" y="77586"/>
                    <a:pt x="43815" y="90880"/>
                  </a:cubicBezTo>
                  <a:lnTo>
                    <a:pt x="43815" y="99047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121;p13">
              <a:extLst>
                <a:ext uri="{FF2B5EF4-FFF2-40B4-BE49-F238E27FC236}">
                  <a16:creationId xmlns:a16="http://schemas.microsoft.com/office/drawing/2014/main" id="{D76EFF75-2753-4EA8-AB61-3FD400E7FB68}"/>
                </a:ext>
              </a:extLst>
            </p:cNvPr>
            <p:cNvSpPr/>
            <p:nvPr/>
          </p:nvSpPr>
          <p:spPr>
            <a:xfrm>
              <a:off x="6733032" y="4186278"/>
              <a:ext cx="104775" cy="227914"/>
            </a:xfrm>
            <a:custGeom>
              <a:avLst/>
              <a:gdLst/>
              <a:ahLst/>
              <a:cxnLst/>
              <a:rect l="l" t="t" r="r" b="b"/>
              <a:pathLst>
                <a:path w="104775" h="227913" extrusionOk="0">
                  <a:moveTo>
                    <a:pt x="7144" y="12785"/>
                  </a:moveTo>
                  <a:lnTo>
                    <a:pt x="41243" y="12785"/>
                  </a:lnTo>
                  <a:lnTo>
                    <a:pt x="41243" y="45167"/>
                  </a:lnTo>
                  <a:lnTo>
                    <a:pt x="42100" y="45167"/>
                  </a:lnTo>
                  <a:cubicBezTo>
                    <a:pt x="51625" y="24465"/>
                    <a:pt x="64865" y="7182"/>
                    <a:pt x="89154" y="7182"/>
                  </a:cubicBezTo>
                  <a:cubicBezTo>
                    <a:pt x="94292" y="6881"/>
                    <a:pt x="99433" y="7724"/>
                    <a:pt x="104203" y="9651"/>
                  </a:cubicBezTo>
                  <a:lnTo>
                    <a:pt x="104204" y="42793"/>
                  </a:lnTo>
                  <a:cubicBezTo>
                    <a:pt x="98205" y="41675"/>
                    <a:pt x="92113" y="41135"/>
                    <a:pt x="86011" y="41179"/>
                  </a:cubicBezTo>
                  <a:cubicBezTo>
                    <a:pt x="59411" y="43104"/>
                    <a:pt x="39388" y="66124"/>
                    <a:pt x="41243" y="92649"/>
                  </a:cubicBezTo>
                  <a:lnTo>
                    <a:pt x="41243" y="229777"/>
                  </a:lnTo>
                  <a:lnTo>
                    <a:pt x="7144" y="229777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122;p13">
              <a:extLst>
                <a:ext uri="{FF2B5EF4-FFF2-40B4-BE49-F238E27FC236}">
                  <a16:creationId xmlns:a16="http://schemas.microsoft.com/office/drawing/2014/main" id="{EC5B7BED-46D7-4301-A1E0-286F79C48073}"/>
                </a:ext>
              </a:extLst>
            </p:cNvPr>
            <p:cNvSpPr/>
            <p:nvPr/>
          </p:nvSpPr>
          <p:spPr>
            <a:xfrm>
              <a:off x="6842570" y="4186338"/>
              <a:ext cx="171450" cy="237410"/>
            </a:xfrm>
            <a:custGeom>
              <a:avLst/>
              <a:gdLst/>
              <a:ahLst/>
              <a:cxnLst/>
              <a:rect l="l" t="t" r="r" b="b"/>
              <a:pathLst>
                <a:path w="171450" h="237409" extrusionOk="0">
                  <a:moveTo>
                    <a:pt x="12478" y="78345"/>
                  </a:moveTo>
                  <a:cubicBezTo>
                    <a:pt x="12478" y="28964"/>
                    <a:pt x="33623" y="7122"/>
                    <a:pt x="85630" y="7122"/>
                  </a:cubicBezTo>
                  <a:cubicBezTo>
                    <a:pt x="151733" y="7122"/>
                    <a:pt x="151733" y="46817"/>
                    <a:pt x="151733" y="69419"/>
                  </a:cubicBezTo>
                  <a:lnTo>
                    <a:pt x="151733" y="190403"/>
                  </a:lnTo>
                  <a:cubicBezTo>
                    <a:pt x="151733" y="199234"/>
                    <a:pt x="151733" y="207781"/>
                    <a:pt x="162306" y="207781"/>
                  </a:cubicBezTo>
                  <a:cubicBezTo>
                    <a:pt x="165156" y="208094"/>
                    <a:pt x="168026" y="207388"/>
                    <a:pt x="170402" y="205787"/>
                  </a:cubicBezTo>
                  <a:lnTo>
                    <a:pt x="170402" y="230288"/>
                  </a:lnTo>
                  <a:cubicBezTo>
                    <a:pt x="163841" y="231569"/>
                    <a:pt x="157179" y="232269"/>
                    <a:pt x="150495" y="232377"/>
                  </a:cubicBezTo>
                  <a:cubicBezTo>
                    <a:pt x="137541" y="232377"/>
                    <a:pt x="121253" y="232377"/>
                    <a:pt x="119729" y="204457"/>
                  </a:cubicBezTo>
                  <a:lnTo>
                    <a:pt x="118872" y="204457"/>
                  </a:lnTo>
                  <a:cubicBezTo>
                    <a:pt x="108135" y="223318"/>
                    <a:pt x="88232" y="235152"/>
                    <a:pt x="66484" y="235606"/>
                  </a:cubicBezTo>
                  <a:cubicBezTo>
                    <a:pt x="25908" y="235606"/>
                    <a:pt x="7144" y="211295"/>
                    <a:pt x="7144" y="172455"/>
                  </a:cubicBezTo>
                  <a:cubicBezTo>
                    <a:pt x="7144" y="142066"/>
                    <a:pt x="20193" y="121079"/>
                    <a:pt x="48196" y="112532"/>
                  </a:cubicBezTo>
                  <a:lnTo>
                    <a:pt x="94107" y="98858"/>
                  </a:lnTo>
                  <a:cubicBezTo>
                    <a:pt x="118872" y="91070"/>
                    <a:pt x="118872" y="84233"/>
                    <a:pt x="118872" y="66095"/>
                  </a:cubicBezTo>
                  <a:cubicBezTo>
                    <a:pt x="118872" y="45868"/>
                    <a:pt x="106680" y="34092"/>
                    <a:pt x="84011" y="34092"/>
                  </a:cubicBezTo>
                  <a:cubicBezTo>
                    <a:pt x="46577" y="34092"/>
                    <a:pt x="46577" y="68849"/>
                    <a:pt x="46577" y="76541"/>
                  </a:cubicBezTo>
                  <a:lnTo>
                    <a:pt x="46577" y="78345"/>
                  </a:lnTo>
                  <a:close/>
                  <a:moveTo>
                    <a:pt x="117729" y="111583"/>
                  </a:moveTo>
                  <a:cubicBezTo>
                    <a:pt x="105061" y="124973"/>
                    <a:pt x="75057" y="127727"/>
                    <a:pt x="59627" y="137033"/>
                  </a:cubicBezTo>
                  <a:cubicBezTo>
                    <a:pt x="48673" y="143965"/>
                    <a:pt x="42958" y="152417"/>
                    <a:pt x="42958" y="171505"/>
                  </a:cubicBezTo>
                  <a:cubicBezTo>
                    <a:pt x="42958" y="193347"/>
                    <a:pt x="50673" y="208636"/>
                    <a:pt x="73819" y="208636"/>
                  </a:cubicBezTo>
                  <a:cubicBezTo>
                    <a:pt x="97007" y="208442"/>
                    <a:pt x="116137" y="190486"/>
                    <a:pt x="117729" y="167422"/>
                  </a:cubicBez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123;p13">
              <a:extLst>
                <a:ext uri="{FF2B5EF4-FFF2-40B4-BE49-F238E27FC236}">
                  <a16:creationId xmlns:a16="http://schemas.microsoft.com/office/drawing/2014/main" id="{48DBECAE-AA2C-4A0C-B575-02C3AC9F848C}"/>
                </a:ext>
              </a:extLst>
            </p:cNvPr>
            <p:cNvSpPr/>
            <p:nvPr/>
          </p:nvSpPr>
          <p:spPr>
            <a:xfrm>
              <a:off x="7015924" y="4128789"/>
              <a:ext cx="114300" cy="294388"/>
            </a:xfrm>
            <a:custGeom>
              <a:avLst/>
              <a:gdLst/>
              <a:ahLst/>
              <a:cxnLst/>
              <a:rect l="l" t="t" r="r" b="b"/>
              <a:pathLst>
                <a:path w="114300" h="294388" extrusionOk="0">
                  <a:moveTo>
                    <a:pt x="38862" y="7122"/>
                  </a:moveTo>
                  <a:lnTo>
                    <a:pt x="72962" y="7122"/>
                  </a:lnTo>
                  <a:lnTo>
                    <a:pt x="72962" y="70273"/>
                  </a:lnTo>
                  <a:lnTo>
                    <a:pt x="111062" y="70273"/>
                  </a:lnTo>
                  <a:lnTo>
                    <a:pt x="111062" y="96958"/>
                  </a:lnTo>
                  <a:lnTo>
                    <a:pt x="72962" y="96958"/>
                  </a:lnTo>
                  <a:lnTo>
                    <a:pt x="72962" y="236175"/>
                  </a:lnTo>
                  <a:cubicBezTo>
                    <a:pt x="72962" y="253554"/>
                    <a:pt x="77438" y="260486"/>
                    <a:pt x="95250" y="260486"/>
                  </a:cubicBezTo>
                  <a:cubicBezTo>
                    <a:pt x="100289" y="260427"/>
                    <a:pt x="105318" y="260014"/>
                    <a:pt x="110299" y="259252"/>
                  </a:cubicBezTo>
                  <a:lnTo>
                    <a:pt x="110300" y="287171"/>
                  </a:lnTo>
                  <a:cubicBezTo>
                    <a:pt x="101198" y="288908"/>
                    <a:pt x="91944" y="289735"/>
                    <a:pt x="82677" y="289640"/>
                  </a:cubicBezTo>
                  <a:cubicBezTo>
                    <a:pt x="47339" y="289640"/>
                    <a:pt x="38862" y="275016"/>
                    <a:pt x="38862" y="246716"/>
                  </a:cubicBezTo>
                  <a:lnTo>
                    <a:pt x="38862" y="96958"/>
                  </a:lnTo>
                  <a:lnTo>
                    <a:pt x="7144" y="96958"/>
                  </a:lnTo>
                  <a:lnTo>
                    <a:pt x="7144" y="70273"/>
                  </a:lnTo>
                  <a:lnTo>
                    <a:pt x="38862" y="70273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124;p13">
              <a:extLst>
                <a:ext uri="{FF2B5EF4-FFF2-40B4-BE49-F238E27FC236}">
                  <a16:creationId xmlns:a16="http://schemas.microsoft.com/office/drawing/2014/main" id="{86FD314F-5F6F-467C-8A60-1DFAE835330A}"/>
                </a:ext>
              </a:extLst>
            </p:cNvPr>
            <p:cNvSpPr/>
            <p:nvPr/>
          </p:nvSpPr>
          <p:spPr>
            <a:xfrm>
              <a:off x="7132034" y="4186243"/>
              <a:ext cx="161925" cy="237410"/>
            </a:xfrm>
            <a:custGeom>
              <a:avLst/>
              <a:gdLst/>
              <a:ahLst/>
              <a:cxnLst/>
              <a:rect l="l" t="t" r="r" b="b"/>
              <a:pathLst>
                <a:path w="161925" h="237409" extrusionOk="0">
                  <a:moveTo>
                    <a:pt x="85535" y="7122"/>
                  </a:moveTo>
                  <a:cubicBezTo>
                    <a:pt x="148400" y="7122"/>
                    <a:pt x="163830" y="60207"/>
                    <a:pt x="163830" y="121079"/>
                  </a:cubicBezTo>
                  <a:cubicBezTo>
                    <a:pt x="163830" y="181951"/>
                    <a:pt x="148019" y="235036"/>
                    <a:pt x="85535" y="235036"/>
                  </a:cubicBezTo>
                  <a:cubicBezTo>
                    <a:pt x="23051" y="235036"/>
                    <a:pt x="7144" y="182046"/>
                    <a:pt x="7144" y="121079"/>
                  </a:cubicBezTo>
                  <a:cubicBezTo>
                    <a:pt x="7144" y="60112"/>
                    <a:pt x="22955" y="7122"/>
                    <a:pt x="85535" y="7122"/>
                  </a:cubicBezTo>
                  <a:close/>
                  <a:moveTo>
                    <a:pt x="128111" y="121079"/>
                  </a:moveTo>
                  <a:cubicBezTo>
                    <a:pt x="128111" y="74167"/>
                    <a:pt x="121158" y="33712"/>
                    <a:pt x="84677" y="33712"/>
                  </a:cubicBezTo>
                  <a:cubicBezTo>
                    <a:pt x="50197" y="33712"/>
                    <a:pt x="42863" y="74167"/>
                    <a:pt x="42863" y="121079"/>
                  </a:cubicBezTo>
                  <a:cubicBezTo>
                    <a:pt x="42863" y="167991"/>
                    <a:pt x="49721" y="208446"/>
                    <a:pt x="84677" y="208446"/>
                  </a:cubicBezTo>
                  <a:cubicBezTo>
                    <a:pt x="119634" y="208446"/>
                    <a:pt x="128111" y="168276"/>
                    <a:pt x="128111" y="121269"/>
                  </a:cubicBez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125;p13">
              <a:extLst>
                <a:ext uri="{FF2B5EF4-FFF2-40B4-BE49-F238E27FC236}">
                  <a16:creationId xmlns:a16="http://schemas.microsoft.com/office/drawing/2014/main" id="{0DC20E50-C278-4DE1-8CE8-ED7FD1F0AC31}"/>
                </a:ext>
              </a:extLst>
            </p:cNvPr>
            <p:cNvSpPr/>
            <p:nvPr/>
          </p:nvSpPr>
          <p:spPr>
            <a:xfrm>
              <a:off x="7322820" y="4186278"/>
              <a:ext cx="104775" cy="227914"/>
            </a:xfrm>
            <a:custGeom>
              <a:avLst/>
              <a:gdLst/>
              <a:ahLst/>
              <a:cxnLst/>
              <a:rect l="l" t="t" r="r" b="b"/>
              <a:pathLst>
                <a:path w="104775" h="227913" extrusionOk="0">
                  <a:moveTo>
                    <a:pt x="7144" y="12785"/>
                  </a:moveTo>
                  <a:lnTo>
                    <a:pt x="41243" y="12785"/>
                  </a:lnTo>
                  <a:lnTo>
                    <a:pt x="41243" y="45167"/>
                  </a:lnTo>
                  <a:lnTo>
                    <a:pt x="42101" y="45167"/>
                  </a:lnTo>
                  <a:cubicBezTo>
                    <a:pt x="51626" y="24465"/>
                    <a:pt x="64770" y="7182"/>
                    <a:pt x="89059" y="7182"/>
                  </a:cubicBezTo>
                  <a:cubicBezTo>
                    <a:pt x="94197" y="6881"/>
                    <a:pt x="99338" y="7724"/>
                    <a:pt x="104108" y="9651"/>
                  </a:cubicBezTo>
                  <a:lnTo>
                    <a:pt x="104108" y="42793"/>
                  </a:lnTo>
                  <a:cubicBezTo>
                    <a:pt x="98079" y="41669"/>
                    <a:pt x="91954" y="41129"/>
                    <a:pt x="85820" y="41179"/>
                  </a:cubicBezTo>
                  <a:cubicBezTo>
                    <a:pt x="59297" y="43202"/>
                    <a:pt x="39385" y="66193"/>
                    <a:pt x="41243" y="92649"/>
                  </a:cubicBezTo>
                  <a:lnTo>
                    <a:pt x="41243" y="229777"/>
                  </a:lnTo>
                  <a:lnTo>
                    <a:pt x="7144" y="229777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126;p13">
              <a:extLst>
                <a:ext uri="{FF2B5EF4-FFF2-40B4-BE49-F238E27FC236}">
                  <a16:creationId xmlns:a16="http://schemas.microsoft.com/office/drawing/2014/main" id="{E0BFE39D-72C6-4559-A3E3-027835150BF0}"/>
                </a:ext>
              </a:extLst>
            </p:cNvPr>
            <p:cNvSpPr/>
            <p:nvPr/>
          </p:nvSpPr>
          <p:spPr>
            <a:xfrm>
              <a:off x="7431119" y="4186243"/>
              <a:ext cx="152400" cy="237410"/>
            </a:xfrm>
            <a:custGeom>
              <a:avLst/>
              <a:gdLst/>
              <a:ahLst/>
              <a:cxnLst/>
              <a:rect l="l" t="t" r="r" b="b"/>
              <a:pathLst>
                <a:path w="152400" h="237409" extrusionOk="0">
                  <a:moveTo>
                    <a:pt x="112681" y="76351"/>
                  </a:moveTo>
                  <a:cubicBezTo>
                    <a:pt x="112681" y="48811"/>
                    <a:pt x="105346" y="33902"/>
                    <a:pt x="80581" y="33902"/>
                  </a:cubicBezTo>
                  <a:cubicBezTo>
                    <a:pt x="69628" y="33902"/>
                    <a:pt x="45244" y="36751"/>
                    <a:pt x="45244" y="67045"/>
                  </a:cubicBezTo>
                  <a:cubicBezTo>
                    <a:pt x="45244" y="92590"/>
                    <a:pt x="72104" y="97433"/>
                    <a:pt x="98965" y="106265"/>
                  </a:cubicBezTo>
                  <a:cubicBezTo>
                    <a:pt x="125825" y="115096"/>
                    <a:pt x="152114" y="124498"/>
                    <a:pt x="152114" y="167421"/>
                  </a:cubicBezTo>
                  <a:cubicBezTo>
                    <a:pt x="152114" y="213099"/>
                    <a:pt x="122491" y="235416"/>
                    <a:pt x="81820" y="235416"/>
                  </a:cubicBezTo>
                  <a:cubicBezTo>
                    <a:pt x="8001" y="235416"/>
                    <a:pt x="7144" y="180811"/>
                    <a:pt x="7144" y="158495"/>
                  </a:cubicBezTo>
                  <a:lnTo>
                    <a:pt x="41243" y="158495"/>
                  </a:lnTo>
                  <a:cubicBezTo>
                    <a:pt x="41243" y="184800"/>
                    <a:pt x="48577" y="208636"/>
                    <a:pt x="81820" y="208636"/>
                  </a:cubicBezTo>
                  <a:cubicBezTo>
                    <a:pt x="100618" y="209772"/>
                    <a:pt x="116780" y="195499"/>
                    <a:pt x="117920" y="176758"/>
                  </a:cubicBezTo>
                  <a:cubicBezTo>
                    <a:pt x="118003" y="175388"/>
                    <a:pt x="118003" y="174014"/>
                    <a:pt x="117920" y="172645"/>
                  </a:cubicBezTo>
                  <a:cubicBezTo>
                    <a:pt x="117919" y="143585"/>
                    <a:pt x="91154" y="137508"/>
                    <a:pt x="64770" y="128581"/>
                  </a:cubicBezTo>
                  <a:cubicBezTo>
                    <a:pt x="38386" y="119655"/>
                    <a:pt x="11239" y="111962"/>
                    <a:pt x="11239" y="67045"/>
                  </a:cubicBezTo>
                  <a:cubicBezTo>
                    <a:pt x="11239" y="26590"/>
                    <a:pt x="42863" y="7122"/>
                    <a:pt x="80581" y="7122"/>
                  </a:cubicBezTo>
                  <a:cubicBezTo>
                    <a:pt x="143923" y="7122"/>
                    <a:pt x="146399" y="50901"/>
                    <a:pt x="147256" y="76351"/>
                  </a:cubicBez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127;p13">
              <a:extLst>
                <a:ext uri="{FF2B5EF4-FFF2-40B4-BE49-F238E27FC236}">
                  <a16:creationId xmlns:a16="http://schemas.microsoft.com/office/drawing/2014/main" id="{8AF6227B-92AD-4FDA-88A3-BC9B42204471}"/>
                </a:ext>
              </a:extLst>
            </p:cNvPr>
            <p:cNvSpPr/>
            <p:nvPr/>
          </p:nvSpPr>
          <p:spPr>
            <a:xfrm>
              <a:off x="7702772" y="4114260"/>
              <a:ext cx="190500" cy="313381"/>
            </a:xfrm>
            <a:custGeom>
              <a:avLst/>
              <a:gdLst/>
              <a:ahLst/>
              <a:cxnLst/>
              <a:rect l="l" t="t" r="r" b="b"/>
              <a:pathLst>
                <a:path w="190500" h="313381" extrusionOk="0">
                  <a:moveTo>
                    <a:pt x="148685" y="92875"/>
                  </a:moveTo>
                  <a:cubicBezTo>
                    <a:pt x="147066" y="62581"/>
                    <a:pt x="135731" y="35896"/>
                    <a:pt x="100394" y="35896"/>
                  </a:cubicBezTo>
                  <a:cubicBezTo>
                    <a:pt x="50863" y="35896"/>
                    <a:pt x="44387" y="90121"/>
                    <a:pt x="44387" y="156880"/>
                  </a:cubicBezTo>
                  <a:cubicBezTo>
                    <a:pt x="44387" y="223640"/>
                    <a:pt x="50863" y="277865"/>
                    <a:pt x="100394" y="277865"/>
                  </a:cubicBezTo>
                  <a:cubicBezTo>
                    <a:pt x="149923" y="277865"/>
                    <a:pt x="153638" y="218797"/>
                    <a:pt x="153638" y="180336"/>
                  </a:cubicBezTo>
                  <a:lnTo>
                    <a:pt x="96488" y="180336"/>
                  </a:lnTo>
                  <a:lnTo>
                    <a:pt x="96488" y="151183"/>
                  </a:lnTo>
                  <a:lnTo>
                    <a:pt x="186119" y="151183"/>
                  </a:lnTo>
                  <a:lnTo>
                    <a:pt x="186119" y="301321"/>
                  </a:lnTo>
                  <a:lnTo>
                    <a:pt x="159353" y="301321"/>
                  </a:lnTo>
                  <a:lnTo>
                    <a:pt x="159353" y="262480"/>
                  </a:lnTo>
                  <a:lnTo>
                    <a:pt x="158496" y="262480"/>
                  </a:lnTo>
                  <a:cubicBezTo>
                    <a:pt x="149966" y="289613"/>
                    <a:pt x="124527" y="307900"/>
                    <a:pt x="96012" y="307398"/>
                  </a:cubicBezTo>
                  <a:cubicBezTo>
                    <a:pt x="20574" y="307398"/>
                    <a:pt x="7144" y="234941"/>
                    <a:pt x="7144" y="157260"/>
                  </a:cubicBezTo>
                  <a:cubicBezTo>
                    <a:pt x="7144" y="84423"/>
                    <a:pt x="20574" y="7122"/>
                    <a:pt x="100489" y="7122"/>
                  </a:cubicBezTo>
                  <a:cubicBezTo>
                    <a:pt x="183737" y="7122"/>
                    <a:pt x="185738" y="77965"/>
                    <a:pt x="186214" y="92590"/>
                  </a:cubicBez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128;p13">
              <a:extLst>
                <a:ext uri="{FF2B5EF4-FFF2-40B4-BE49-F238E27FC236}">
                  <a16:creationId xmlns:a16="http://schemas.microsoft.com/office/drawing/2014/main" id="{2E02BC11-88F8-456D-AB50-B85FEF12E922}"/>
                </a:ext>
              </a:extLst>
            </p:cNvPr>
            <p:cNvSpPr/>
            <p:nvPr/>
          </p:nvSpPr>
          <p:spPr>
            <a:xfrm>
              <a:off x="7923466" y="4186278"/>
              <a:ext cx="104775" cy="227914"/>
            </a:xfrm>
            <a:custGeom>
              <a:avLst/>
              <a:gdLst/>
              <a:ahLst/>
              <a:cxnLst/>
              <a:rect l="l" t="t" r="r" b="b"/>
              <a:pathLst>
                <a:path w="104775" h="227913" extrusionOk="0">
                  <a:moveTo>
                    <a:pt x="7144" y="12785"/>
                  </a:moveTo>
                  <a:lnTo>
                    <a:pt x="41243" y="12785"/>
                  </a:lnTo>
                  <a:lnTo>
                    <a:pt x="41243" y="45167"/>
                  </a:lnTo>
                  <a:lnTo>
                    <a:pt x="42005" y="45167"/>
                  </a:lnTo>
                  <a:cubicBezTo>
                    <a:pt x="51530" y="24465"/>
                    <a:pt x="64770" y="7182"/>
                    <a:pt x="89059" y="7182"/>
                  </a:cubicBezTo>
                  <a:cubicBezTo>
                    <a:pt x="94197" y="6881"/>
                    <a:pt x="99338" y="7724"/>
                    <a:pt x="104108" y="9651"/>
                  </a:cubicBezTo>
                  <a:lnTo>
                    <a:pt x="104108" y="42793"/>
                  </a:lnTo>
                  <a:cubicBezTo>
                    <a:pt x="98111" y="41671"/>
                    <a:pt x="92018" y="41130"/>
                    <a:pt x="85916" y="41179"/>
                  </a:cubicBezTo>
                  <a:cubicBezTo>
                    <a:pt x="59354" y="43153"/>
                    <a:pt x="39387" y="66159"/>
                    <a:pt x="41243" y="92649"/>
                  </a:cubicBezTo>
                  <a:lnTo>
                    <a:pt x="41243" y="229777"/>
                  </a:lnTo>
                  <a:lnTo>
                    <a:pt x="7144" y="229777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129;p13">
              <a:extLst>
                <a:ext uri="{FF2B5EF4-FFF2-40B4-BE49-F238E27FC236}">
                  <a16:creationId xmlns:a16="http://schemas.microsoft.com/office/drawing/2014/main" id="{85F38AF1-92A1-48F7-9436-707735E2E0DF}"/>
                </a:ext>
              </a:extLst>
            </p:cNvPr>
            <p:cNvSpPr/>
            <p:nvPr/>
          </p:nvSpPr>
          <p:spPr>
            <a:xfrm>
              <a:off x="8033099" y="4186243"/>
              <a:ext cx="161925" cy="237410"/>
            </a:xfrm>
            <a:custGeom>
              <a:avLst/>
              <a:gdLst/>
              <a:ahLst/>
              <a:cxnLst/>
              <a:rect l="l" t="t" r="r" b="b"/>
              <a:pathLst>
                <a:path w="161925" h="237409" extrusionOk="0">
                  <a:moveTo>
                    <a:pt x="85439" y="7122"/>
                  </a:moveTo>
                  <a:cubicBezTo>
                    <a:pt x="148400" y="7122"/>
                    <a:pt x="163735" y="60207"/>
                    <a:pt x="163735" y="121079"/>
                  </a:cubicBezTo>
                  <a:cubicBezTo>
                    <a:pt x="163735" y="181951"/>
                    <a:pt x="147923" y="235036"/>
                    <a:pt x="85439" y="235036"/>
                  </a:cubicBezTo>
                  <a:cubicBezTo>
                    <a:pt x="22955" y="235036"/>
                    <a:pt x="7144" y="182046"/>
                    <a:pt x="7144" y="121079"/>
                  </a:cubicBezTo>
                  <a:cubicBezTo>
                    <a:pt x="7144" y="60112"/>
                    <a:pt x="22955" y="7122"/>
                    <a:pt x="85439" y="7122"/>
                  </a:cubicBezTo>
                  <a:close/>
                  <a:moveTo>
                    <a:pt x="128016" y="121079"/>
                  </a:moveTo>
                  <a:cubicBezTo>
                    <a:pt x="128016" y="74167"/>
                    <a:pt x="121158" y="33712"/>
                    <a:pt x="84677" y="33712"/>
                  </a:cubicBezTo>
                  <a:cubicBezTo>
                    <a:pt x="50102" y="33712"/>
                    <a:pt x="42863" y="74167"/>
                    <a:pt x="42863" y="121079"/>
                  </a:cubicBezTo>
                  <a:cubicBezTo>
                    <a:pt x="42863" y="167991"/>
                    <a:pt x="49721" y="208446"/>
                    <a:pt x="84677" y="208446"/>
                  </a:cubicBezTo>
                  <a:cubicBezTo>
                    <a:pt x="119634" y="208446"/>
                    <a:pt x="128016" y="168276"/>
                    <a:pt x="128016" y="121269"/>
                  </a:cubicBez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130;p13">
              <a:extLst>
                <a:ext uri="{FF2B5EF4-FFF2-40B4-BE49-F238E27FC236}">
                  <a16:creationId xmlns:a16="http://schemas.microsoft.com/office/drawing/2014/main" id="{49CBEFC9-AFA4-4C8A-BB0E-0A350D868488}"/>
                </a:ext>
              </a:extLst>
            </p:cNvPr>
            <p:cNvSpPr/>
            <p:nvPr/>
          </p:nvSpPr>
          <p:spPr>
            <a:xfrm>
              <a:off x="8223980" y="4191940"/>
              <a:ext cx="152400" cy="227914"/>
            </a:xfrm>
            <a:custGeom>
              <a:avLst/>
              <a:gdLst/>
              <a:ahLst/>
              <a:cxnLst/>
              <a:rect l="l" t="t" r="r" b="b"/>
              <a:pathLst>
                <a:path w="152400" h="227913" extrusionOk="0">
                  <a:moveTo>
                    <a:pt x="150209" y="224020"/>
                  </a:moveTo>
                  <a:lnTo>
                    <a:pt x="117824" y="224020"/>
                  </a:lnTo>
                  <a:lnTo>
                    <a:pt x="117824" y="198570"/>
                  </a:lnTo>
                  <a:lnTo>
                    <a:pt x="116967" y="198570"/>
                  </a:lnTo>
                  <a:cubicBezTo>
                    <a:pt x="106768" y="218084"/>
                    <a:pt x="86360" y="230152"/>
                    <a:pt x="64294" y="229718"/>
                  </a:cubicBezTo>
                  <a:cubicBezTo>
                    <a:pt x="7144" y="229718"/>
                    <a:pt x="7144" y="186414"/>
                    <a:pt x="7144" y="160869"/>
                  </a:cubicBezTo>
                  <a:lnTo>
                    <a:pt x="7144" y="7122"/>
                  </a:lnTo>
                  <a:lnTo>
                    <a:pt x="41243" y="7122"/>
                  </a:lnTo>
                  <a:lnTo>
                    <a:pt x="41243" y="156881"/>
                  </a:lnTo>
                  <a:cubicBezTo>
                    <a:pt x="41243" y="173404"/>
                    <a:pt x="42481" y="200564"/>
                    <a:pt x="73342" y="200564"/>
                  </a:cubicBezTo>
                  <a:cubicBezTo>
                    <a:pt x="96533" y="201163"/>
                    <a:pt x="115820" y="182904"/>
                    <a:pt x="116421" y="159783"/>
                  </a:cubicBezTo>
                  <a:cubicBezTo>
                    <a:pt x="116446" y="158816"/>
                    <a:pt x="116437" y="157847"/>
                    <a:pt x="116395" y="156881"/>
                  </a:cubicBezTo>
                  <a:lnTo>
                    <a:pt x="116396" y="7122"/>
                  </a:lnTo>
                  <a:lnTo>
                    <a:pt x="150400" y="7122"/>
                  </a:ln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131;p13">
              <a:extLst>
                <a:ext uri="{FF2B5EF4-FFF2-40B4-BE49-F238E27FC236}">
                  <a16:creationId xmlns:a16="http://schemas.microsoft.com/office/drawing/2014/main" id="{3F705EB2-823B-473A-B065-A236EF844B0F}"/>
                </a:ext>
              </a:extLst>
            </p:cNvPr>
            <p:cNvSpPr/>
            <p:nvPr/>
          </p:nvSpPr>
          <p:spPr>
            <a:xfrm>
              <a:off x="8411718" y="4186238"/>
              <a:ext cx="161925" cy="303885"/>
            </a:xfrm>
            <a:custGeom>
              <a:avLst/>
              <a:gdLst/>
              <a:ahLst/>
              <a:cxnLst/>
              <a:rect l="l" t="t" r="r" b="b"/>
              <a:pathLst>
                <a:path w="161925" h="303884" extrusionOk="0">
                  <a:moveTo>
                    <a:pt x="7144" y="12825"/>
                  </a:moveTo>
                  <a:lnTo>
                    <a:pt x="39624" y="12825"/>
                  </a:lnTo>
                  <a:lnTo>
                    <a:pt x="39624" y="39510"/>
                  </a:lnTo>
                  <a:lnTo>
                    <a:pt x="40481" y="39510"/>
                  </a:lnTo>
                  <a:cubicBezTo>
                    <a:pt x="47655" y="19832"/>
                    <a:pt x="66536" y="6838"/>
                    <a:pt x="87535" y="7127"/>
                  </a:cubicBezTo>
                  <a:cubicBezTo>
                    <a:pt x="139065" y="7127"/>
                    <a:pt x="158496" y="52900"/>
                    <a:pt x="158496" y="117190"/>
                  </a:cubicBezTo>
                  <a:cubicBezTo>
                    <a:pt x="158496" y="166572"/>
                    <a:pt x="143923" y="235420"/>
                    <a:pt x="87535" y="235420"/>
                  </a:cubicBezTo>
                  <a:cubicBezTo>
                    <a:pt x="67628" y="235357"/>
                    <a:pt x="49710" y="223372"/>
                    <a:pt x="42101" y="205032"/>
                  </a:cubicBezTo>
                  <a:lnTo>
                    <a:pt x="41243" y="205032"/>
                  </a:lnTo>
                  <a:lnTo>
                    <a:pt x="41243" y="300946"/>
                  </a:lnTo>
                  <a:lnTo>
                    <a:pt x="7144" y="300946"/>
                  </a:lnTo>
                  <a:close/>
                  <a:moveTo>
                    <a:pt x="83344" y="206267"/>
                  </a:moveTo>
                  <a:cubicBezTo>
                    <a:pt x="114967" y="206267"/>
                    <a:pt x="123158" y="173124"/>
                    <a:pt x="123158" y="117190"/>
                  </a:cubicBezTo>
                  <a:cubicBezTo>
                    <a:pt x="123158" y="69708"/>
                    <a:pt x="114967" y="36281"/>
                    <a:pt x="83344" y="36281"/>
                  </a:cubicBezTo>
                  <a:cubicBezTo>
                    <a:pt x="45244" y="36281"/>
                    <a:pt x="39529" y="71893"/>
                    <a:pt x="39529" y="121274"/>
                  </a:cubicBezTo>
                  <a:cubicBezTo>
                    <a:pt x="39243" y="163343"/>
                    <a:pt x="46482" y="206267"/>
                    <a:pt x="83058" y="206267"/>
                  </a:cubicBezTo>
                  <a:close/>
                </a:path>
              </a:pathLst>
            </a:custGeom>
            <a:solidFill>
              <a:srgbClr val="E30E02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6" name="Google Shape;132;p13">
            <a:extLst>
              <a:ext uri="{FF2B5EF4-FFF2-40B4-BE49-F238E27FC236}">
                <a16:creationId xmlns:a16="http://schemas.microsoft.com/office/drawing/2014/main" id="{5525062D-A385-4282-BD12-A14ADA25009B}"/>
              </a:ext>
            </a:extLst>
          </p:cNvPr>
          <p:cNvSpPr/>
          <p:nvPr userDrawn="1"/>
        </p:nvSpPr>
        <p:spPr>
          <a:xfrm>
            <a:off x="9926285" y="-159512"/>
            <a:ext cx="2054376" cy="2746430"/>
          </a:xfrm>
          <a:prstGeom prst="roundRect">
            <a:avLst>
              <a:gd name="adj" fmla="val 5379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134;p13">
            <a:extLst>
              <a:ext uri="{FF2B5EF4-FFF2-40B4-BE49-F238E27FC236}">
                <a16:creationId xmlns:a16="http://schemas.microsoft.com/office/drawing/2014/main" id="{015C0B4D-6B6D-4E6E-91AB-544F9422DDAB}"/>
              </a:ext>
            </a:extLst>
          </p:cNvPr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58889" y="264554"/>
            <a:ext cx="1509427" cy="21086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2587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30890-D5E2-4544-B5CA-FE9E81B50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25605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15E8E-C272-4A0D-82AD-C90EFFF61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33674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86FB4-6C61-440A-867B-94CB0C714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F387-036F-45D8-968C-504FC90ABF41}" type="datetimeFigureOut">
              <a:rPr lang="LID4096" smtClean="0"/>
              <a:t>02/17/2022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0AEE6-D117-42F4-A394-B44A82814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82655-3CC2-49B3-8FC3-1F2AFD644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357D-A5F4-4302-A60D-98A7D1EDD3C8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72177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1C0CED-A95D-4F25-8DC4-26C73F10C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97608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01C096-0008-449E-BF6D-A3C27CC78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69532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947A8-DE71-467C-A94F-0B925DAFE2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1F387-036F-45D8-968C-504FC90ABF41}" type="datetimeFigureOut">
              <a:rPr lang="LID4096" smtClean="0"/>
              <a:t>02/17/2022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F2E19-B636-4789-914C-BF20E7FD43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21E4C-5596-473A-B667-0EFAE3ED58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6357D-A5F4-4302-A60D-98A7D1EDD3C8}" type="slidenum">
              <a:rPr lang="LID4096" smtClean="0"/>
              <a:t>‹#›</a:t>
            </a:fld>
            <a:endParaRPr lang="LID4096"/>
          </a:p>
        </p:txBody>
      </p:sp>
      <p:pic>
        <p:nvPicPr>
          <p:cNvPr id="8" name="Google Shape;134;p13">
            <a:extLst>
              <a:ext uri="{FF2B5EF4-FFF2-40B4-BE49-F238E27FC236}">
                <a16:creationId xmlns:a16="http://schemas.microsoft.com/office/drawing/2014/main" id="{E95573D3-12C2-42D4-8AD2-A75A56848AD0}"/>
              </a:ext>
            </a:extLst>
          </p:cNvPr>
          <p:cNvPicPr preferRelativeResize="0"/>
          <p:nvPr userDrawn="1"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599086" y="136525"/>
            <a:ext cx="1509427" cy="21086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0775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18E16-E936-4F60-ACC0-8396681E7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275E73-FDF9-4B97-AF67-6E76C592F0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36204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B94DF-0B24-4679-BCF1-4B8A323F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D71FD-8CDA-4720-A165-DFCACB84D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11840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144AE-5C2E-460F-82C2-E4A860A1E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193EE-CB19-4BFC-99B2-981AC867E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66486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 Neue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wayne Gurunaden</dc:creator>
  <cp:lastModifiedBy>wayne Gurunaden</cp:lastModifiedBy>
  <cp:revision>1</cp:revision>
  <dcterms:created xsi:type="dcterms:W3CDTF">2022-02-17T15:08:03Z</dcterms:created>
  <dcterms:modified xsi:type="dcterms:W3CDTF">2022-02-17T15:22:06Z</dcterms:modified>
</cp:coreProperties>
</file>